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charts/chart1.xml" ContentType="application/vnd.openxmlformats-officedocument.drawingml.chart+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charts/chart2.xml" ContentType="application/vnd.openxmlformats-officedocument.drawingml.chart+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charts/chart3.xml" ContentType="application/vnd.openxmlformats-officedocument.drawingml.chart+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charts/chart4.xml" ContentType="application/vnd.openxmlformats-officedocument.drawingml.chart+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charts/chart5.xml" ContentType="application/vnd.openxmlformats-officedocument.drawingml.chart+xml"/>
  <Override PartName="/ppt/drawings/drawing1.xml" ContentType="application/vnd.openxmlformats-officedocument.drawingml.chartshape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charts/chart6.xml" ContentType="application/vnd.openxmlformats-officedocument.drawingml.chart+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charts/chart7.xml" ContentType="application/vnd.openxmlformats-officedocument.drawingml.chart+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charts/chart8.xml" ContentType="application/vnd.openxmlformats-officedocument.drawingml.chart+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charts/chart9.xml" ContentType="application/vnd.openxmlformats-officedocument.drawingml.chart+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charts/chart10.xml" ContentType="application/vnd.openxmlformats-officedocument.drawingml.chart+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charts/chart11.xml" ContentType="application/vnd.openxmlformats-officedocument.drawingml.chart+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charts/chart12.xml" ContentType="application/vnd.openxmlformats-officedocument.drawingml.chart+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charts/chart13.xml" ContentType="application/vnd.openxmlformats-officedocument.drawingml.chart+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charts/chart14.xml" ContentType="application/vnd.openxmlformats-officedocument.drawingml.chart+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charts/chart15.xml" ContentType="application/vnd.openxmlformats-officedocument.drawingml.chart+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charts/chart16.xml" ContentType="application/vnd.openxmlformats-officedocument.drawingml.chart+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charts/chart17.xml" ContentType="application/vnd.openxmlformats-officedocument.drawingml.chart+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charts/chart18.xml" ContentType="application/vnd.openxmlformats-officedocument.drawingml.chart+xml"/>
  <Override PartName="/ppt/drawings/drawing2.xml" ContentType="application/vnd.openxmlformats-officedocument.drawingml.chartshape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charts/chart19.xml" ContentType="application/vnd.openxmlformats-officedocument.drawingml.chart+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charts/chart20.xml" ContentType="application/vnd.openxmlformats-officedocument.drawingml.chart+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charts/chart21.xml" ContentType="application/vnd.openxmlformats-officedocument.drawingml.chart+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charts/chart22.xml" ContentType="application/vnd.openxmlformats-officedocument.drawingml.chart+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charts/chart23.xml" ContentType="application/vnd.openxmlformats-officedocument.drawingml.chart+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charts/chart24.xml" ContentType="application/vnd.openxmlformats-officedocument.drawingml.chart+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charts/chart25.xml" ContentType="application/vnd.openxmlformats-officedocument.drawingml.chart+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charts/chart26.xml" ContentType="application/vnd.openxmlformats-officedocument.drawingml.chart+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charts/chart27.xml" ContentType="application/vnd.openxmlformats-officedocument.drawingml.chart+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charts/chart28.xml" ContentType="application/vnd.openxmlformats-officedocument.drawingml.chart+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charts/chart29.xml" ContentType="application/vnd.openxmlformats-officedocument.drawingml.chart+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charts/chart30.xml" ContentType="application/vnd.openxmlformats-officedocument.drawingml.chart+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charts/chart31.xml" ContentType="application/vnd.openxmlformats-officedocument.drawingml.chart+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charts/chart32.xml" ContentType="application/vnd.openxmlformats-officedocument.drawingml.chart+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charts/chart33.xml" ContentType="application/vnd.openxmlformats-officedocument.drawingml.chart+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charts/chart34.xml" ContentType="application/vnd.openxmlformats-officedocument.drawingml.chart+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charts/chart35.xml" ContentType="application/vnd.openxmlformats-officedocument.drawingml.chart+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charts/chart36.xml" ContentType="application/vnd.openxmlformats-officedocument.drawingml.chart+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charts/chart37.xml" ContentType="application/vnd.openxmlformats-officedocument.drawingml.chart+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charts/chart38.xml" ContentType="application/vnd.openxmlformats-officedocument.drawingml.chart+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charts/chart39.xml" ContentType="application/vnd.openxmlformats-officedocument.drawingml.chart+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charts/chart40.xml" ContentType="application/vnd.openxmlformats-officedocument.drawingml.chart+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charts/chart41.xml" ContentType="application/vnd.openxmlformats-officedocument.drawingml.chart+xml"/>
  <Override PartName="/ppt/tags/tag222.xml" ContentType="application/vnd.openxmlformats-officedocument.presentationml.tags+xml"/>
  <Override PartName="/ppt/tags/tag223.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94" r:id="rId5"/>
    <p:sldMasterId id="2147483735" r:id="rId6"/>
  </p:sldMasterIdLst>
  <p:notesMasterIdLst>
    <p:notesMasterId r:id="rId105"/>
  </p:notesMasterIdLst>
  <p:sldIdLst>
    <p:sldId id="568" r:id="rId7"/>
    <p:sldId id="719" r:id="rId8"/>
    <p:sldId id="570" r:id="rId9"/>
    <p:sldId id="720" r:id="rId10"/>
    <p:sldId id="613" r:id="rId11"/>
    <p:sldId id="721" r:id="rId12"/>
    <p:sldId id="581" r:id="rId13"/>
    <p:sldId id="723" r:id="rId14"/>
    <p:sldId id="617" r:id="rId15"/>
    <p:sldId id="724" r:id="rId16"/>
    <p:sldId id="627" r:id="rId17"/>
    <p:sldId id="725" r:id="rId18"/>
    <p:sldId id="628" r:id="rId19"/>
    <p:sldId id="726" r:id="rId20"/>
    <p:sldId id="716" r:id="rId21"/>
    <p:sldId id="722" r:id="rId22"/>
    <p:sldId id="717" r:id="rId23"/>
    <p:sldId id="727" r:id="rId24"/>
    <p:sldId id="631" r:id="rId25"/>
    <p:sldId id="728" r:id="rId26"/>
    <p:sldId id="632" r:id="rId27"/>
    <p:sldId id="729" r:id="rId28"/>
    <p:sldId id="633" r:id="rId29"/>
    <p:sldId id="730" r:id="rId30"/>
    <p:sldId id="634" r:id="rId31"/>
    <p:sldId id="731" r:id="rId32"/>
    <p:sldId id="635" r:id="rId33"/>
    <p:sldId id="732" r:id="rId34"/>
    <p:sldId id="666" r:id="rId35"/>
    <p:sldId id="734" r:id="rId36"/>
    <p:sldId id="636" r:id="rId37"/>
    <p:sldId id="733" r:id="rId38"/>
    <p:sldId id="637" r:id="rId39"/>
    <p:sldId id="735" r:id="rId40"/>
    <p:sldId id="638" r:id="rId41"/>
    <p:sldId id="737" r:id="rId42"/>
    <p:sldId id="639" r:id="rId43"/>
    <p:sldId id="738" r:id="rId44"/>
    <p:sldId id="641" r:id="rId45"/>
    <p:sldId id="739" r:id="rId46"/>
    <p:sldId id="640" r:id="rId47"/>
    <p:sldId id="740" r:id="rId48"/>
    <p:sldId id="642" r:id="rId49"/>
    <p:sldId id="741" r:id="rId50"/>
    <p:sldId id="644" r:id="rId51"/>
    <p:sldId id="742" r:id="rId52"/>
    <p:sldId id="718" r:id="rId53"/>
    <p:sldId id="743" r:id="rId54"/>
    <p:sldId id="615" r:id="rId55"/>
    <p:sldId id="768" r:id="rId56"/>
    <p:sldId id="669" r:id="rId57"/>
    <p:sldId id="744" r:id="rId58"/>
    <p:sldId id="645" r:id="rId59"/>
    <p:sldId id="745" r:id="rId60"/>
    <p:sldId id="646" r:id="rId61"/>
    <p:sldId id="746" r:id="rId62"/>
    <p:sldId id="647" r:id="rId63"/>
    <p:sldId id="747" r:id="rId64"/>
    <p:sldId id="667" r:id="rId65"/>
    <p:sldId id="748" r:id="rId66"/>
    <p:sldId id="648" r:id="rId67"/>
    <p:sldId id="751" r:id="rId68"/>
    <p:sldId id="649" r:id="rId69"/>
    <p:sldId id="749" r:id="rId70"/>
    <p:sldId id="650" r:id="rId71"/>
    <p:sldId id="752" r:id="rId72"/>
    <p:sldId id="651" r:id="rId73"/>
    <p:sldId id="750" r:id="rId74"/>
    <p:sldId id="652" r:id="rId75"/>
    <p:sldId id="753" r:id="rId76"/>
    <p:sldId id="653" r:id="rId77"/>
    <p:sldId id="754" r:id="rId78"/>
    <p:sldId id="654" r:id="rId79"/>
    <p:sldId id="756" r:id="rId80"/>
    <p:sldId id="655" r:id="rId81"/>
    <p:sldId id="755" r:id="rId82"/>
    <p:sldId id="668" r:id="rId83"/>
    <p:sldId id="757" r:id="rId84"/>
    <p:sldId id="656" r:id="rId85"/>
    <p:sldId id="758" r:id="rId86"/>
    <p:sldId id="657" r:id="rId87"/>
    <p:sldId id="759" r:id="rId88"/>
    <p:sldId id="658" r:id="rId89"/>
    <p:sldId id="761" r:id="rId90"/>
    <p:sldId id="659" r:id="rId91"/>
    <p:sldId id="760" r:id="rId92"/>
    <p:sldId id="660" r:id="rId93"/>
    <p:sldId id="762" r:id="rId94"/>
    <p:sldId id="661" r:id="rId95"/>
    <p:sldId id="763" r:id="rId96"/>
    <p:sldId id="662" r:id="rId97"/>
    <p:sldId id="764" r:id="rId98"/>
    <p:sldId id="663" r:id="rId99"/>
    <p:sldId id="765" r:id="rId100"/>
    <p:sldId id="664" r:id="rId101"/>
    <p:sldId id="767" r:id="rId102"/>
    <p:sldId id="289" r:id="rId103"/>
    <p:sldId id="766" r:id="rId104"/>
  </p:sldIdLst>
  <p:sldSz cx="9144000" cy="6858000" type="screen4x3"/>
  <p:notesSz cx="7023100" cy="9309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31">
          <p15:clr>
            <a:srgbClr val="A4A3A4"/>
          </p15:clr>
        </p15:guide>
        <p15:guide id="2" pos="510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FDC"/>
    <a:srgbClr val="595959"/>
    <a:srgbClr val="0083A5"/>
    <a:srgbClr val="8BE7FF"/>
    <a:srgbClr val="C5F3FF"/>
    <a:srgbClr val="00576E"/>
    <a:srgbClr val="EBFBFF"/>
    <a:srgbClr val="7F7F7F"/>
    <a:srgbClr val="77933C"/>
    <a:srgbClr val="C3D6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DE52D7-82FB-4021-93A4-15F7F78C9BA1}" v="144" dt="2019-09-06T15:57:18.12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8" autoAdjust="0"/>
    <p:restoredTop sz="99763" autoAdjust="0"/>
  </p:normalViewPr>
  <p:slideViewPr>
    <p:cSldViewPr>
      <p:cViewPr varScale="1">
        <p:scale>
          <a:sx n="114" d="100"/>
          <a:sy n="114" d="100"/>
        </p:scale>
        <p:origin x="1530" y="102"/>
      </p:cViewPr>
      <p:guideLst>
        <p:guide orient="horz" pos="2931"/>
        <p:guide pos="510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07" Type="http://schemas.openxmlformats.org/officeDocument/2006/relationships/viewProps" Target="viewProps.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102" Type="http://schemas.openxmlformats.org/officeDocument/2006/relationships/slide" Target="slides/slide96.xml"/><Relationship Id="rId110" Type="http://schemas.microsoft.com/office/2016/11/relationships/changesInfo" Target="changesInfos/changesInfo1.xml"/><Relationship Id="rId5" Type="http://schemas.openxmlformats.org/officeDocument/2006/relationships/slideMaster" Target="slideMasters/slideMaster2.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presProps" Target="pres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tableStyles" Target="tableStyles.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e Larone" userId="d11cbf17-d629-4cab-a483-2fe98f1f2067" providerId="ADAL" clId="{32DE52D7-82FB-4021-93A4-15F7F78C9BA1}"/>
    <pc:docChg chg="custSel addSld delSld modSld sldOrd">
      <pc:chgData name="Carole Larone" userId="d11cbf17-d629-4cab-a483-2fe98f1f2067" providerId="ADAL" clId="{32DE52D7-82FB-4021-93A4-15F7F78C9BA1}" dt="2019-09-06T16:03:27.297" v="193" actId="14100"/>
      <pc:docMkLst>
        <pc:docMk/>
      </pc:docMkLst>
      <pc:sldChg chg="addSp modSp">
        <pc:chgData name="Carole Larone" userId="d11cbf17-d629-4cab-a483-2fe98f1f2067" providerId="ADAL" clId="{32DE52D7-82FB-4021-93A4-15F7F78C9BA1}" dt="2019-09-06T16:03:27.297" v="193" actId="14100"/>
        <pc:sldMkLst>
          <pc:docMk/>
          <pc:sldMk cId="1443525702" sldId="289"/>
        </pc:sldMkLst>
        <pc:picChg chg="add mod">
          <ac:chgData name="Carole Larone" userId="d11cbf17-d629-4cab-a483-2fe98f1f2067" providerId="ADAL" clId="{32DE52D7-82FB-4021-93A4-15F7F78C9BA1}" dt="2019-09-06T16:03:27.297" v="193" actId="14100"/>
          <ac:picMkLst>
            <pc:docMk/>
            <pc:sldMk cId="1443525702" sldId="289"/>
            <ac:picMk id="4" creationId="{9599EB26-F34C-46B0-BE8F-E9845FCCE7C6}"/>
          </ac:picMkLst>
        </pc:picChg>
      </pc:sldChg>
      <pc:sldChg chg="modSp">
        <pc:chgData name="Carole Larone" userId="d11cbf17-d629-4cab-a483-2fe98f1f2067" providerId="ADAL" clId="{32DE52D7-82FB-4021-93A4-15F7F78C9BA1}" dt="2019-09-06T15:43:05.635" v="61" actId="1076"/>
        <pc:sldMkLst>
          <pc:docMk/>
          <pc:sldMk cId="1337283539" sldId="568"/>
        </pc:sldMkLst>
        <pc:picChg chg="mod">
          <ac:chgData name="Carole Larone" userId="d11cbf17-d629-4cab-a483-2fe98f1f2067" providerId="ADAL" clId="{32DE52D7-82FB-4021-93A4-15F7F78C9BA1}" dt="2019-09-06T15:43:05.635" v="61" actId="1076"/>
          <ac:picMkLst>
            <pc:docMk/>
            <pc:sldMk cId="1337283539" sldId="568"/>
            <ac:picMk id="4" creationId="{C8A0570F-1F74-457A-B955-AF0563F3E0BD}"/>
          </ac:picMkLst>
        </pc:picChg>
      </pc:sldChg>
      <pc:sldChg chg="addSp modSp">
        <pc:chgData name="Carole Larone" userId="d11cbf17-d629-4cab-a483-2fe98f1f2067" providerId="ADAL" clId="{32DE52D7-82FB-4021-93A4-15F7F78C9BA1}" dt="2019-09-06T15:34:17.021" v="3" actId="1076"/>
        <pc:sldMkLst>
          <pc:docMk/>
          <pc:sldMk cId="1275811185" sldId="615"/>
        </pc:sldMkLst>
        <pc:picChg chg="add mod">
          <ac:chgData name="Carole Larone" userId="d11cbf17-d629-4cab-a483-2fe98f1f2067" providerId="ADAL" clId="{32DE52D7-82FB-4021-93A4-15F7F78C9BA1}" dt="2019-09-06T15:34:17.021" v="3" actId="1076"/>
          <ac:picMkLst>
            <pc:docMk/>
            <pc:sldMk cId="1275811185" sldId="615"/>
            <ac:picMk id="9" creationId="{E4EC9502-1C14-4289-AFA7-62624C1B9735}"/>
          </ac:picMkLst>
        </pc:picChg>
      </pc:sldChg>
      <pc:sldChg chg="addSp modSp">
        <pc:chgData name="Carole Larone" userId="d11cbf17-d629-4cab-a483-2fe98f1f2067" providerId="ADAL" clId="{32DE52D7-82FB-4021-93A4-15F7F78C9BA1}" dt="2019-09-06T15:34:37.175" v="7" actId="1076"/>
        <pc:sldMkLst>
          <pc:docMk/>
          <pc:sldMk cId="2862687765" sldId="645"/>
        </pc:sldMkLst>
        <pc:picChg chg="add mod">
          <ac:chgData name="Carole Larone" userId="d11cbf17-d629-4cab-a483-2fe98f1f2067" providerId="ADAL" clId="{32DE52D7-82FB-4021-93A4-15F7F78C9BA1}" dt="2019-09-06T15:34:37.175" v="7" actId="1076"/>
          <ac:picMkLst>
            <pc:docMk/>
            <pc:sldMk cId="2862687765" sldId="645"/>
            <ac:picMk id="7" creationId="{79552ACB-CB5D-4AA9-B55A-7BCCD6173CD8}"/>
          </ac:picMkLst>
        </pc:picChg>
      </pc:sldChg>
      <pc:sldChg chg="addSp modSp">
        <pc:chgData name="Carole Larone" userId="d11cbf17-d629-4cab-a483-2fe98f1f2067" providerId="ADAL" clId="{32DE52D7-82FB-4021-93A4-15F7F78C9BA1}" dt="2019-09-06T15:34:44.442" v="9" actId="1076"/>
        <pc:sldMkLst>
          <pc:docMk/>
          <pc:sldMk cId="1044453132" sldId="646"/>
        </pc:sldMkLst>
        <pc:picChg chg="add mod">
          <ac:chgData name="Carole Larone" userId="d11cbf17-d629-4cab-a483-2fe98f1f2067" providerId="ADAL" clId="{32DE52D7-82FB-4021-93A4-15F7F78C9BA1}" dt="2019-09-06T15:34:44.442" v="9" actId="1076"/>
          <ac:picMkLst>
            <pc:docMk/>
            <pc:sldMk cId="1044453132" sldId="646"/>
            <ac:picMk id="11" creationId="{2C30CF4A-F021-4199-8D69-9BF3724AAB54}"/>
          </ac:picMkLst>
        </pc:picChg>
      </pc:sldChg>
      <pc:sldChg chg="addSp modSp">
        <pc:chgData name="Carole Larone" userId="d11cbf17-d629-4cab-a483-2fe98f1f2067" providerId="ADAL" clId="{32DE52D7-82FB-4021-93A4-15F7F78C9BA1}" dt="2019-09-06T15:35:09.119" v="11" actId="1076"/>
        <pc:sldMkLst>
          <pc:docMk/>
          <pc:sldMk cId="4058257115" sldId="647"/>
        </pc:sldMkLst>
        <pc:picChg chg="add mod">
          <ac:chgData name="Carole Larone" userId="d11cbf17-d629-4cab-a483-2fe98f1f2067" providerId="ADAL" clId="{32DE52D7-82FB-4021-93A4-15F7F78C9BA1}" dt="2019-09-06T15:35:09.119" v="11" actId="1076"/>
          <ac:picMkLst>
            <pc:docMk/>
            <pc:sldMk cId="4058257115" sldId="647"/>
            <ac:picMk id="7" creationId="{C2BE03A6-68C1-475E-8175-754724E58E5C}"/>
          </ac:picMkLst>
        </pc:picChg>
      </pc:sldChg>
      <pc:sldChg chg="addSp modSp">
        <pc:chgData name="Carole Larone" userId="d11cbf17-d629-4cab-a483-2fe98f1f2067" providerId="ADAL" clId="{32DE52D7-82FB-4021-93A4-15F7F78C9BA1}" dt="2019-09-06T15:35:30.643" v="16" actId="1076"/>
        <pc:sldMkLst>
          <pc:docMk/>
          <pc:sldMk cId="372086868" sldId="648"/>
        </pc:sldMkLst>
        <pc:picChg chg="add mod">
          <ac:chgData name="Carole Larone" userId="d11cbf17-d629-4cab-a483-2fe98f1f2067" providerId="ADAL" clId="{32DE52D7-82FB-4021-93A4-15F7F78C9BA1}" dt="2019-09-06T15:35:30.643" v="16" actId="1076"/>
          <ac:picMkLst>
            <pc:docMk/>
            <pc:sldMk cId="372086868" sldId="648"/>
            <ac:picMk id="7" creationId="{754623BD-55B7-4B46-AC43-21CEACFAB420}"/>
          </ac:picMkLst>
        </pc:picChg>
      </pc:sldChg>
      <pc:sldChg chg="addSp modSp">
        <pc:chgData name="Carole Larone" userId="d11cbf17-d629-4cab-a483-2fe98f1f2067" providerId="ADAL" clId="{32DE52D7-82FB-4021-93A4-15F7F78C9BA1}" dt="2019-09-06T15:35:51.185" v="21" actId="1076"/>
        <pc:sldMkLst>
          <pc:docMk/>
          <pc:sldMk cId="1338654041" sldId="649"/>
        </pc:sldMkLst>
        <pc:picChg chg="add mod">
          <ac:chgData name="Carole Larone" userId="d11cbf17-d629-4cab-a483-2fe98f1f2067" providerId="ADAL" clId="{32DE52D7-82FB-4021-93A4-15F7F78C9BA1}" dt="2019-09-06T15:35:51.185" v="21" actId="1076"/>
          <ac:picMkLst>
            <pc:docMk/>
            <pc:sldMk cId="1338654041" sldId="649"/>
            <ac:picMk id="7" creationId="{AFF7880A-8009-4C0C-AAA2-CDC7E7E9BF29}"/>
          </ac:picMkLst>
        </pc:picChg>
      </pc:sldChg>
      <pc:sldChg chg="addSp modSp">
        <pc:chgData name="Carole Larone" userId="d11cbf17-d629-4cab-a483-2fe98f1f2067" providerId="ADAL" clId="{32DE52D7-82FB-4021-93A4-15F7F78C9BA1}" dt="2019-09-06T15:36:01.187" v="23" actId="1076"/>
        <pc:sldMkLst>
          <pc:docMk/>
          <pc:sldMk cId="1856128150" sldId="650"/>
        </pc:sldMkLst>
        <pc:picChg chg="add mod">
          <ac:chgData name="Carole Larone" userId="d11cbf17-d629-4cab-a483-2fe98f1f2067" providerId="ADAL" clId="{32DE52D7-82FB-4021-93A4-15F7F78C9BA1}" dt="2019-09-06T15:36:01.187" v="23" actId="1076"/>
          <ac:picMkLst>
            <pc:docMk/>
            <pc:sldMk cId="1856128150" sldId="650"/>
            <ac:picMk id="7" creationId="{867666F7-2E94-499D-953F-5CA90DF9DC48}"/>
          </ac:picMkLst>
        </pc:picChg>
      </pc:sldChg>
      <pc:sldChg chg="addSp modSp">
        <pc:chgData name="Carole Larone" userId="d11cbf17-d629-4cab-a483-2fe98f1f2067" providerId="ADAL" clId="{32DE52D7-82FB-4021-93A4-15F7F78C9BA1}" dt="2019-09-06T15:36:27.765" v="25" actId="1076"/>
        <pc:sldMkLst>
          <pc:docMk/>
          <pc:sldMk cId="4142206067" sldId="651"/>
        </pc:sldMkLst>
        <pc:picChg chg="add mod">
          <ac:chgData name="Carole Larone" userId="d11cbf17-d629-4cab-a483-2fe98f1f2067" providerId="ADAL" clId="{32DE52D7-82FB-4021-93A4-15F7F78C9BA1}" dt="2019-09-06T15:36:27.765" v="25" actId="1076"/>
          <ac:picMkLst>
            <pc:docMk/>
            <pc:sldMk cId="4142206067" sldId="651"/>
            <ac:picMk id="7" creationId="{BD45DDD9-359D-4FB7-A7D0-88054D77161C}"/>
          </ac:picMkLst>
        </pc:picChg>
      </pc:sldChg>
      <pc:sldChg chg="addSp modSp">
        <pc:chgData name="Carole Larone" userId="d11cbf17-d629-4cab-a483-2fe98f1f2067" providerId="ADAL" clId="{32DE52D7-82FB-4021-93A4-15F7F78C9BA1}" dt="2019-09-06T15:36:33.771" v="27" actId="1076"/>
        <pc:sldMkLst>
          <pc:docMk/>
          <pc:sldMk cId="2655596478" sldId="652"/>
        </pc:sldMkLst>
        <pc:picChg chg="add mod">
          <ac:chgData name="Carole Larone" userId="d11cbf17-d629-4cab-a483-2fe98f1f2067" providerId="ADAL" clId="{32DE52D7-82FB-4021-93A4-15F7F78C9BA1}" dt="2019-09-06T15:36:33.771" v="27" actId="1076"/>
          <ac:picMkLst>
            <pc:docMk/>
            <pc:sldMk cId="2655596478" sldId="652"/>
            <ac:picMk id="7" creationId="{52D25286-2615-4FD5-92D7-403A451A14EC}"/>
          </ac:picMkLst>
        </pc:picChg>
      </pc:sldChg>
      <pc:sldChg chg="addSp modSp">
        <pc:chgData name="Carole Larone" userId="d11cbf17-d629-4cab-a483-2fe98f1f2067" providerId="ADAL" clId="{32DE52D7-82FB-4021-93A4-15F7F78C9BA1}" dt="2019-09-06T15:36:40.411" v="29" actId="1076"/>
        <pc:sldMkLst>
          <pc:docMk/>
          <pc:sldMk cId="2637368812" sldId="653"/>
        </pc:sldMkLst>
        <pc:picChg chg="add mod">
          <ac:chgData name="Carole Larone" userId="d11cbf17-d629-4cab-a483-2fe98f1f2067" providerId="ADAL" clId="{32DE52D7-82FB-4021-93A4-15F7F78C9BA1}" dt="2019-09-06T15:36:40.411" v="29" actId="1076"/>
          <ac:picMkLst>
            <pc:docMk/>
            <pc:sldMk cId="2637368812" sldId="653"/>
            <ac:picMk id="7" creationId="{5F846856-1462-4EEE-AD93-02C55C3DC7EA}"/>
          </ac:picMkLst>
        </pc:picChg>
      </pc:sldChg>
      <pc:sldChg chg="addSp modSp">
        <pc:chgData name="Carole Larone" userId="d11cbf17-d629-4cab-a483-2fe98f1f2067" providerId="ADAL" clId="{32DE52D7-82FB-4021-93A4-15F7F78C9BA1}" dt="2019-09-06T15:36:51.377" v="31" actId="1076"/>
        <pc:sldMkLst>
          <pc:docMk/>
          <pc:sldMk cId="46102319" sldId="654"/>
        </pc:sldMkLst>
        <pc:picChg chg="add mod">
          <ac:chgData name="Carole Larone" userId="d11cbf17-d629-4cab-a483-2fe98f1f2067" providerId="ADAL" clId="{32DE52D7-82FB-4021-93A4-15F7F78C9BA1}" dt="2019-09-06T15:36:51.377" v="31" actId="1076"/>
          <ac:picMkLst>
            <pc:docMk/>
            <pc:sldMk cId="46102319" sldId="654"/>
            <ac:picMk id="7" creationId="{4AD9662D-5532-48C2-B93E-7164CC5AFCEA}"/>
          </ac:picMkLst>
        </pc:picChg>
      </pc:sldChg>
      <pc:sldChg chg="addSp modSp">
        <pc:chgData name="Carole Larone" userId="d11cbf17-d629-4cab-a483-2fe98f1f2067" providerId="ADAL" clId="{32DE52D7-82FB-4021-93A4-15F7F78C9BA1}" dt="2019-09-06T15:36:59.435" v="33" actId="1076"/>
        <pc:sldMkLst>
          <pc:docMk/>
          <pc:sldMk cId="895472006" sldId="655"/>
        </pc:sldMkLst>
        <pc:picChg chg="add mod">
          <ac:chgData name="Carole Larone" userId="d11cbf17-d629-4cab-a483-2fe98f1f2067" providerId="ADAL" clId="{32DE52D7-82FB-4021-93A4-15F7F78C9BA1}" dt="2019-09-06T15:36:59.435" v="33" actId="1076"/>
          <ac:picMkLst>
            <pc:docMk/>
            <pc:sldMk cId="895472006" sldId="655"/>
            <ac:picMk id="11" creationId="{6942E71B-6F3E-4E24-883F-46393B031F0F}"/>
          </ac:picMkLst>
        </pc:picChg>
      </pc:sldChg>
      <pc:sldChg chg="addSp modSp">
        <pc:chgData name="Carole Larone" userId="d11cbf17-d629-4cab-a483-2fe98f1f2067" providerId="ADAL" clId="{32DE52D7-82FB-4021-93A4-15F7F78C9BA1}" dt="2019-09-06T15:37:14.877" v="37" actId="1076"/>
        <pc:sldMkLst>
          <pc:docMk/>
          <pc:sldMk cId="3788582569" sldId="656"/>
        </pc:sldMkLst>
        <pc:picChg chg="add mod">
          <ac:chgData name="Carole Larone" userId="d11cbf17-d629-4cab-a483-2fe98f1f2067" providerId="ADAL" clId="{32DE52D7-82FB-4021-93A4-15F7F78C9BA1}" dt="2019-09-06T15:37:14.877" v="37" actId="1076"/>
          <ac:picMkLst>
            <pc:docMk/>
            <pc:sldMk cId="3788582569" sldId="656"/>
            <ac:picMk id="12" creationId="{0C5A8E89-737F-4C3C-A31B-8A6B9D26ECA3}"/>
          </ac:picMkLst>
        </pc:picChg>
      </pc:sldChg>
      <pc:sldChg chg="addSp modSp">
        <pc:chgData name="Carole Larone" userId="d11cbf17-d629-4cab-a483-2fe98f1f2067" providerId="ADAL" clId="{32DE52D7-82FB-4021-93A4-15F7F78C9BA1}" dt="2019-09-06T15:37:23.477" v="39" actId="1076"/>
        <pc:sldMkLst>
          <pc:docMk/>
          <pc:sldMk cId="59089342" sldId="657"/>
        </pc:sldMkLst>
        <pc:picChg chg="add mod">
          <ac:chgData name="Carole Larone" userId="d11cbf17-d629-4cab-a483-2fe98f1f2067" providerId="ADAL" clId="{32DE52D7-82FB-4021-93A4-15F7F78C9BA1}" dt="2019-09-06T15:37:23.477" v="39" actId="1076"/>
          <ac:picMkLst>
            <pc:docMk/>
            <pc:sldMk cId="59089342" sldId="657"/>
            <ac:picMk id="7" creationId="{2669A02E-335D-458C-8FD5-F8C7E807A023}"/>
          </ac:picMkLst>
        </pc:picChg>
      </pc:sldChg>
      <pc:sldChg chg="addSp modSp">
        <pc:chgData name="Carole Larone" userId="d11cbf17-d629-4cab-a483-2fe98f1f2067" providerId="ADAL" clId="{32DE52D7-82FB-4021-93A4-15F7F78C9BA1}" dt="2019-09-06T15:37:30.884" v="41" actId="1076"/>
        <pc:sldMkLst>
          <pc:docMk/>
          <pc:sldMk cId="1002728390" sldId="658"/>
        </pc:sldMkLst>
        <pc:picChg chg="add mod">
          <ac:chgData name="Carole Larone" userId="d11cbf17-d629-4cab-a483-2fe98f1f2067" providerId="ADAL" clId="{32DE52D7-82FB-4021-93A4-15F7F78C9BA1}" dt="2019-09-06T15:37:30.884" v="41" actId="1076"/>
          <ac:picMkLst>
            <pc:docMk/>
            <pc:sldMk cId="1002728390" sldId="658"/>
            <ac:picMk id="10" creationId="{B5CF8752-311E-40D4-8DC1-9CA7E18BE07D}"/>
          </ac:picMkLst>
        </pc:picChg>
      </pc:sldChg>
      <pc:sldChg chg="addSp modSp">
        <pc:chgData name="Carole Larone" userId="d11cbf17-d629-4cab-a483-2fe98f1f2067" providerId="ADAL" clId="{32DE52D7-82FB-4021-93A4-15F7F78C9BA1}" dt="2019-09-06T15:38:14.386" v="43" actId="1076"/>
        <pc:sldMkLst>
          <pc:docMk/>
          <pc:sldMk cId="905181114" sldId="659"/>
        </pc:sldMkLst>
        <pc:picChg chg="add mod">
          <ac:chgData name="Carole Larone" userId="d11cbf17-d629-4cab-a483-2fe98f1f2067" providerId="ADAL" clId="{32DE52D7-82FB-4021-93A4-15F7F78C9BA1}" dt="2019-09-06T15:38:14.386" v="43" actId="1076"/>
          <ac:picMkLst>
            <pc:docMk/>
            <pc:sldMk cId="905181114" sldId="659"/>
            <ac:picMk id="10" creationId="{BB278452-7361-4B84-8210-732C5180F395}"/>
          </ac:picMkLst>
        </pc:picChg>
      </pc:sldChg>
      <pc:sldChg chg="addSp modSp">
        <pc:chgData name="Carole Larone" userId="d11cbf17-d629-4cab-a483-2fe98f1f2067" providerId="ADAL" clId="{32DE52D7-82FB-4021-93A4-15F7F78C9BA1}" dt="2019-09-06T15:38:20.506" v="45" actId="1076"/>
        <pc:sldMkLst>
          <pc:docMk/>
          <pc:sldMk cId="3845467233" sldId="660"/>
        </pc:sldMkLst>
        <pc:picChg chg="add mod">
          <ac:chgData name="Carole Larone" userId="d11cbf17-d629-4cab-a483-2fe98f1f2067" providerId="ADAL" clId="{32DE52D7-82FB-4021-93A4-15F7F78C9BA1}" dt="2019-09-06T15:38:20.506" v="45" actId="1076"/>
          <ac:picMkLst>
            <pc:docMk/>
            <pc:sldMk cId="3845467233" sldId="660"/>
            <ac:picMk id="7" creationId="{AB8DEF60-7785-4AC9-A9C6-77F877AA4950}"/>
          </ac:picMkLst>
        </pc:picChg>
      </pc:sldChg>
      <pc:sldChg chg="addSp modSp">
        <pc:chgData name="Carole Larone" userId="d11cbf17-d629-4cab-a483-2fe98f1f2067" providerId="ADAL" clId="{32DE52D7-82FB-4021-93A4-15F7F78C9BA1}" dt="2019-09-06T15:38:30.294" v="47" actId="1076"/>
        <pc:sldMkLst>
          <pc:docMk/>
          <pc:sldMk cId="3411690314" sldId="661"/>
        </pc:sldMkLst>
        <pc:picChg chg="add mod">
          <ac:chgData name="Carole Larone" userId="d11cbf17-d629-4cab-a483-2fe98f1f2067" providerId="ADAL" clId="{32DE52D7-82FB-4021-93A4-15F7F78C9BA1}" dt="2019-09-06T15:38:30.294" v="47" actId="1076"/>
          <ac:picMkLst>
            <pc:docMk/>
            <pc:sldMk cId="3411690314" sldId="661"/>
            <ac:picMk id="7" creationId="{93F53F6E-C957-4807-BAAA-8BD33835B6D0}"/>
          </ac:picMkLst>
        </pc:picChg>
      </pc:sldChg>
      <pc:sldChg chg="addSp modSp">
        <pc:chgData name="Carole Larone" userId="d11cbf17-d629-4cab-a483-2fe98f1f2067" providerId="ADAL" clId="{32DE52D7-82FB-4021-93A4-15F7F78C9BA1}" dt="2019-09-06T15:38:39.228" v="49" actId="1076"/>
        <pc:sldMkLst>
          <pc:docMk/>
          <pc:sldMk cId="1523896572" sldId="662"/>
        </pc:sldMkLst>
        <pc:picChg chg="add mod">
          <ac:chgData name="Carole Larone" userId="d11cbf17-d629-4cab-a483-2fe98f1f2067" providerId="ADAL" clId="{32DE52D7-82FB-4021-93A4-15F7F78C9BA1}" dt="2019-09-06T15:38:39.228" v="49" actId="1076"/>
          <ac:picMkLst>
            <pc:docMk/>
            <pc:sldMk cId="1523896572" sldId="662"/>
            <ac:picMk id="7" creationId="{77396C1A-EE25-471B-9E5F-30C36CEAF588}"/>
          </ac:picMkLst>
        </pc:picChg>
      </pc:sldChg>
      <pc:sldChg chg="addSp modSp">
        <pc:chgData name="Carole Larone" userId="d11cbf17-d629-4cab-a483-2fe98f1f2067" providerId="ADAL" clId="{32DE52D7-82FB-4021-93A4-15F7F78C9BA1}" dt="2019-09-06T15:38:50.105" v="51" actId="1076"/>
        <pc:sldMkLst>
          <pc:docMk/>
          <pc:sldMk cId="573804366" sldId="663"/>
        </pc:sldMkLst>
        <pc:picChg chg="add mod">
          <ac:chgData name="Carole Larone" userId="d11cbf17-d629-4cab-a483-2fe98f1f2067" providerId="ADAL" clId="{32DE52D7-82FB-4021-93A4-15F7F78C9BA1}" dt="2019-09-06T15:38:50.105" v="51" actId="1076"/>
          <ac:picMkLst>
            <pc:docMk/>
            <pc:sldMk cId="573804366" sldId="663"/>
            <ac:picMk id="12" creationId="{D709E927-B188-4953-A8D9-AA990E01C1F6}"/>
          </ac:picMkLst>
        </pc:picChg>
      </pc:sldChg>
      <pc:sldChg chg="addSp modSp">
        <pc:chgData name="Carole Larone" userId="d11cbf17-d629-4cab-a483-2fe98f1f2067" providerId="ADAL" clId="{32DE52D7-82FB-4021-93A4-15F7F78C9BA1}" dt="2019-09-06T15:42:14.518" v="53" actId="1076"/>
        <pc:sldMkLst>
          <pc:docMk/>
          <pc:sldMk cId="3590536366" sldId="664"/>
        </pc:sldMkLst>
        <pc:picChg chg="add mod">
          <ac:chgData name="Carole Larone" userId="d11cbf17-d629-4cab-a483-2fe98f1f2067" providerId="ADAL" clId="{32DE52D7-82FB-4021-93A4-15F7F78C9BA1}" dt="2019-09-06T15:42:14.518" v="53" actId="1076"/>
          <ac:picMkLst>
            <pc:docMk/>
            <pc:sldMk cId="3590536366" sldId="664"/>
            <ac:picMk id="7" creationId="{5D5E182C-A459-44AE-BE40-15A26E411B0D}"/>
          </ac:picMkLst>
        </pc:picChg>
      </pc:sldChg>
      <pc:sldChg chg="addSp modSp">
        <pc:chgData name="Carole Larone" userId="d11cbf17-d629-4cab-a483-2fe98f1f2067" providerId="ADAL" clId="{32DE52D7-82FB-4021-93A4-15F7F78C9BA1}" dt="2019-09-06T15:35:17.170" v="13" actId="1076"/>
        <pc:sldMkLst>
          <pc:docMk/>
          <pc:sldMk cId="666011815" sldId="667"/>
        </pc:sldMkLst>
        <pc:picChg chg="add mod">
          <ac:chgData name="Carole Larone" userId="d11cbf17-d629-4cab-a483-2fe98f1f2067" providerId="ADAL" clId="{32DE52D7-82FB-4021-93A4-15F7F78C9BA1}" dt="2019-09-06T15:35:17.170" v="13" actId="1076"/>
          <ac:picMkLst>
            <pc:docMk/>
            <pc:sldMk cId="666011815" sldId="667"/>
            <ac:picMk id="4" creationId="{86F69528-8B1B-4D8E-A3A1-9A2E94D4C82B}"/>
          </ac:picMkLst>
        </pc:picChg>
      </pc:sldChg>
      <pc:sldChg chg="addSp modSp">
        <pc:chgData name="Carole Larone" userId="d11cbf17-d629-4cab-a483-2fe98f1f2067" providerId="ADAL" clId="{32DE52D7-82FB-4021-93A4-15F7F78C9BA1}" dt="2019-09-06T15:37:05.855" v="35" actId="1076"/>
        <pc:sldMkLst>
          <pc:docMk/>
          <pc:sldMk cId="666011815" sldId="668"/>
        </pc:sldMkLst>
        <pc:picChg chg="add mod">
          <ac:chgData name="Carole Larone" userId="d11cbf17-d629-4cab-a483-2fe98f1f2067" providerId="ADAL" clId="{32DE52D7-82FB-4021-93A4-15F7F78C9BA1}" dt="2019-09-06T15:37:05.855" v="35" actId="1076"/>
          <ac:picMkLst>
            <pc:docMk/>
            <pc:sldMk cId="666011815" sldId="668"/>
            <ac:picMk id="4" creationId="{44E58C26-49C6-412B-B3C2-2A9A8ADD4018}"/>
          </ac:picMkLst>
        </pc:picChg>
      </pc:sldChg>
      <pc:sldChg chg="addSp modSp">
        <pc:chgData name="Carole Larone" userId="d11cbf17-d629-4cab-a483-2fe98f1f2067" providerId="ADAL" clId="{32DE52D7-82FB-4021-93A4-15F7F78C9BA1}" dt="2019-09-06T15:34:26.444" v="5" actId="1076"/>
        <pc:sldMkLst>
          <pc:docMk/>
          <pc:sldMk cId="171438189" sldId="669"/>
        </pc:sldMkLst>
        <pc:picChg chg="add mod">
          <ac:chgData name="Carole Larone" userId="d11cbf17-d629-4cab-a483-2fe98f1f2067" providerId="ADAL" clId="{32DE52D7-82FB-4021-93A4-15F7F78C9BA1}" dt="2019-09-06T15:34:26.444" v="5" actId="1076"/>
          <ac:picMkLst>
            <pc:docMk/>
            <pc:sldMk cId="171438189" sldId="669"/>
            <ac:picMk id="12" creationId="{D6F07082-95EB-4404-8B0B-1B2B02AF60FE}"/>
          </ac:picMkLst>
        </pc:picChg>
      </pc:sldChg>
      <pc:sldChg chg="modSp">
        <pc:chgData name="Carole Larone" userId="d11cbf17-d629-4cab-a483-2fe98f1f2067" providerId="ADAL" clId="{32DE52D7-82FB-4021-93A4-15F7F78C9BA1}" dt="2019-09-06T15:56:40.950" v="189" actId="1076"/>
        <pc:sldMkLst>
          <pc:docMk/>
          <pc:sldMk cId="2730284586" sldId="716"/>
        </pc:sldMkLst>
        <pc:picChg chg="mod">
          <ac:chgData name="Carole Larone" userId="d11cbf17-d629-4cab-a483-2fe98f1f2067" providerId="ADAL" clId="{32DE52D7-82FB-4021-93A4-15F7F78C9BA1}" dt="2019-09-06T15:56:40.950" v="189" actId="1076"/>
          <ac:picMkLst>
            <pc:docMk/>
            <pc:sldMk cId="2730284586" sldId="716"/>
            <ac:picMk id="7" creationId="{4A510C37-BB40-432C-BA17-FF1DB4546BFF}"/>
          </ac:picMkLst>
        </pc:picChg>
      </pc:sldChg>
      <pc:sldChg chg="addSp modSp">
        <pc:chgData name="Carole Larone" userId="d11cbf17-d629-4cab-a483-2fe98f1f2067" providerId="ADAL" clId="{32DE52D7-82FB-4021-93A4-15F7F78C9BA1}" dt="2019-09-06T15:34:08.760" v="1" actId="1076"/>
        <pc:sldMkLst>
          <pc:docMk/>
          <pc:sldMk cId="169006572" sldId="718"/>
        </pc:sldMkLst>
        <pc:picChg chg="add mod">
          <ac:chgData name="Carole Larone" userId="d11cbf17-d629-4cab-a483-2fe98f1f2067" providerId="ADAL" clId="{32DE52D7-82FB-4021-93A4-15F7F78C9BA1}" dt="2019-09-06T15:34:08.760" v="1" actId="1076"/>
          <ac:picMkLst>
            <pc:docMk/>
            <pc:sldMk cId="169006572" sldId="718"/>
            <ac:picMk id="7" creationId="{D01FA157-1A7A-4068-9AB9-68BFEEBD9FFD}"/>
          </ac:picMkLst>
        </pc:picChg>
      </pc:sldChg>
      <pc:sldChg chg="addSp delSp modSp add ord">
        <pc:chgData name="Carole Larone" userId="d11cbf17-d629-4cab-a483-2fe98f1f2067" providerId="ADAL" clId="{32DE52D7-82FB-4021-93A4-15F7F78C9BA1}" dt="2019-09-06T15:46:22.497" v="76" actId="1076"/>
        <pc:sldMkLst>
          <pc:docMk/>
          <pc:sldMk cId="198205193" sldId="719"/>
        </pc:sldMkLst>
        <pc:spChg chg="del mod">
          <ac:chgData name="Carole Larone" userId="d11cbf17-d629-4cab-a483-2fe98f1f2067" providerId="ADAL" clId="{32DE52D7-82FB-4021-93A4-15F7F78C9BA1}" dt="2019-09-06T15:44:26.928" v="67" actId="478"/>
          <ac:spMkLst>
            <pc:docMk/>
            <pc:sldMk cId="198205193" sldId="719"/>
            <ac:spMk id="2" creationId="{6A45DA91-F3ED-4E90-B700-4ABA4127C7C5}"/>
          </ac:spMkLst>
        </pc:spChg>
        <pc:spChg chg="del mod">
          <ac:chgData name="Carole Larone" userId="d11cbf17-d629-4cab-a483-2fe98f1f2067" providerId="ADAL" clId="{32DE52D7-82FB-4021-93A4-15F7F78C9BA1}" dt="2019-09-06T15:44:46.571" v="69" actId="478"/>
          <ac:spMkLst>
            <pc:docMk/>
            <pc:sldMk cId="198205193" sldId="719"/>
            <ac:spMk id="5" creationId="{FB688E74-A7DF-4A25-8864-BF862C27B993}"/>
          </ac:spMkLst>
        </pc:spChg>
        <pc:picChg chg="add mod">
          <ac:chgData name="Carole Larone" userId="d11cbf17-d629-4cab-a483-2fe98f1f2067" providerId="ADAL" clId="{32DE52D7-82FB-4021-93A4-15F7F78C9BA1}" dt="2019-09-06T15:46:22.497" v="76" actId="1076"/>
          <ac:picMkLst>
            <pc:docMk/>
            <pc:sldMk cId="198205193" sldId="719"/>
            <ac:picMk id="6" creationId="{B96A37AF-0EB5-4BD5-A923-8F747C802261}"/>
          </ac:picMkLst>
        </pc:picChg>
      </pc:sldChg>
      <pc:sldChg chg="add del">
        <pc:chgData name="Carole Larone" userId="d11cbf17-d629-4cab-a483-2fe98f1f2067" providerId="ADAL" clId="{32DE52D7-82FB-4021-93A4-15F7F78C9BA1}" dt="2019-09-06T15:43:46.305" v="63"/>
        <pc:sldMkLst>
          <pc:docMk/>
          <pc:sldMk cId="2622990804" sldId="719"/>
        </pc:sldMkLst>
      </pc:sldChg>
      <pc:sldChg chg="add ord">
        <pc:chgData name="Carole Larone" userId="d11cbf17-d629-4cab-a483-2fe98f1f2067" providerId="ADAL" clId="{32DE52D7-82FB-4021-93A4-15F7F78C9BA1}" dt="2019-09-06T15:46:44.625" v="78"/>
        <pc:sldMkLst>
          <pc:docMk/>
          <pc:sldMk cId="1253198273" sldId="720"/>
        </pc:sldMkLst>
      </pc:sldChg>
      <pc:sldChg chg="add del">
        <pc:chgData name="Carole Larone" userId="d11cbf17-d629-4cab-a483-2fe98f1f2067" providerId="ADAL" clId="{32DE52D7-82FB-4021-93A4-15F7F78C9BA1}" dt="2019-09-06T15:45:53.114" v="71" actId="2696"/>
        <pc:sldMkLst>
          <pc:docMk/>
          <pc:sldMk cId="2684843550" sldId="720"/>
        </pc:sldMkLst>
      </pc:sldChg>
      <pc:sldChg chg="add del">
        <pc:chgData name="Carole Larone" userId="d11cbf17-d629-4cab-a483-2fe98f1f2067" providerId="ADAL" clId="{32DE52D7-82FB-4021-93A4-15F7F78C9BA1}" dt="2019-09-06T15:46:58.972" v="80" actId="2696"/>
        <pc:sldMkLst>
          <pc:docMk/>
          <pc:sldMk cId="2683198979" sldId="721"/>
        </pc:sldMkLst>
      </pc:sldChg>
      <pc:sldChg chg="add ord">
        <pc:chgData name="Carole Larone" userId="d11cbf17-d629-4cab-a483-2fe98f1f2067" providerId="ADAL" clId="{32DE52D7-82FB-4021-93A4-15F7F78C9BA1}" dt="2019-09-06T15:47:06.079" v="82"/>
        <pc:sldMkLst>
          <pc:docMk/>
          <pc:sldMk cId="3275840001" sldId="721"/>
        </pc:sldMkLst>
      </pc:sldChg>
      <pc:sldChg chg="add ord">
        <pc:chgData name="Carole Larone" userId="d11cbf17-d629-4cab-a483-2fe98f1f2067" providerId="ADAL" clId="{32DE52D7-82FB-4021-93A4-15F7F78C9BA1}" dt="2019-09-06T15:48:15.069" v="93"/>
        <pc:sldMkLst>
          <pc:docMk/>
          <pc:sldMk cId="927114522" sldId="722"/>
        </pc:sldMkLst>
      </pc:sldChg>
      <pc:sldChg chg="add ord">
        <pc:chgData name="Carole Larone" userId="d11cbf17-d629-4cab-a483-2fe98f1f2067" providerId="ADAL" clId="{32DE52D7-82FB-4021-93A4-15F7F78C9BA1}" dt="2019-09-06T15:47:31.213" v="86"/>
        <pc:sldMkLst>
          <pc:docMk/>
          <pc:sldMk cId="4225170088" sldId="723"/>
        </pc:sldMkLst>
      </pc:sldChg>
      <pc:sldChg chg="add ord">
        <pc:chgData name="Carole Larone" userId="d11cbf17-d629-4cab-a483-2fe98f1f2067" providerId="ADAL" clId="{32DE52D7-82FB-4021-93A4-15F7F78C9BA1}" dt="2019-09-06T15:47:39.303" v="88"/>
        <pc:sldMkLst>
          <pc:docMk/>
          <pc:sldMk cId="4250387399" sldId="724"/>
        </pc:sldMkLst>
      </pc:sldChg>
      <pc:sldChg chg="add ord">
        <pc:chgData name="Carole Larone" userId="d11cbf17-d629-4cab-a483-2fe98f1f2067" providerId="ADAL" clId="{32DE52D7-82FB-4021-93A4-15F7F78C9BA1}" dt="2019-09-06T15:48:04.462" v="92"/>
        <pc:sldMkLst>
          <pc:docMk/>
          <pc:sldMk cId="2158340709" sldId="725"/>
        </pc:sldMkLst>
      </pc:sldChg>
      <pc:sldChg chg="add">
        <pc:chgData name="Carole Larone" userId="d11cbf17-d629-4cab-a483-2fe98f1f2067" providerId="ADAL" clId="{32DE52D7-82FB-4021-93A4-15F7F78C9BA1}" dt="2019-09-06T15:47:48.693" v="91"/>
        <pc:sldMkLst>
          <pc:docMk/>
          <pc:sldMk cId="2500852487" sldId="726"/>
        </pc:sldMkLst>
      </pc:sldChg>
      <pc:sldChg chg="add ord">
        <pc:chgData name="Carole Larone" userId="d11cbf17-d629-4cab-a483-2fe98f1f2067" providerId="ADAL" clId="{32DE52D7-82FB-4021-93A4-15F7F78C9BA1}" dt="2019-09-06T15:48:22.681" v="95"/>
        <pc:sldMkLst>
          <pc:docMk/>
          <pc:sldMk cId="3860922969" sldId="727"/>
        </pc:sldMkLst>
      </pc:sldChg>
      <pc:sldChg chg="add ord">
        <pc:chgData name="Carole Larone" userId="d11cbf17-d629-4cab-a483-2fe98f1f2067" providerId="ADAL" clId="{32DE52D7-82FB-4021-93A4-15F7F78C9BA1}" dt="2019-09-06T15:48:36.084" v="98"/>
        <pc:sldMkLst>
          <pc:docMk/>
          <pc:sldMk cId="2119697578" sldId="728"/>
        </pc:sldMkLst>
      </pc:sldChg>
      <pc:sldChg chg="add ord">
        <pc:chgData name="Carole Larone" userId="d11cbf17-d629-4cab-a483-2fe98f1f2067" providerId="ADAL" clId="{32DE52D7-82FB-4021-93A4-15F7F78C9BA1}" dt="2019-09-06T15:48:55.117" v="102"/>
        <pc:sldMkLst>
          <pc:docMk/>
          <pc:sldMk cId="1488204917" sldId="729"/>
        </pc:sldMkLst>
      </pc:sldChg>
      <pc:sldChg chg="add ord">
        <pc:chgData name="Carole Larone" userId="d11cbf17-d629-4cab-a483-2fe98f1f2067" providerId="ADAL" clId="{32DE52D7-82FB-4021-93A4-15F7F78C9BA1}" dt="2019-09-06T15:48:58.072" v="103"/>
        <pc:sldMkLst>
          <pc:docMk/>
          <pc:sldMk cId="599646508" sldId="730"/>
        </pc:sldMkLst>
      </pc:sldChg>
      <pc:sldChg chg="add ord">
        <pc:chgData name="Carole Larone" userId="d11cbf17-d629-4cab-a483-2fe98f1f2067" providerId="ADAL" clId="{32DE52D7-82FB-4021-93A4-15F7F78C9BA1}" dt="2019-09-06T15:49:04.594" v="105"/>
        <pc:sldMkLst>
          <pc:docMk/>
          <pc:sldMk cId="1344319925" sldId="731"/>
        </pc:sldMkLst>
      </pc:sldChg>
      <pc:sldChg chg="add ord">
        <pc:chgData name="Carole Larone" userId="d11cbf17-d629-4cab-a483-2fe98f1f2067" providerId="ADAL" clId="{32DE52D7-82FB-4021-93A4-15F7F78C9BA1}" dt="2019-09-06T15:49:11.321" v="107"/>
        <pc:sldMkLst>
          <pc:docMk/>
          <pc:sldMk cId="2475076749" sldId="732"/>
        </pc:sldMkLst>
      </pc:sldChg>
      <pc:sldChg chg="add ord">
        <pc:chgData name="Carole Larone" userId="d11cbf17-d629-4cab-a483-2fe98f1f2067" providerId="ADAL" clId="{32DE52D7-82FB-4021-93A4-15F7F78C9BA1}" dt="2019-09-06T15:49:16.713" v="109"/>
        <pc:sldMkLst>
          <pc:docMk/>
          <pc:sldMk cId="4185326697" sldId="733"/>
        </pc:sldMkLst>
      </pc:sldChg>
      <pc:sldChg chg="add ord">
        <pc:chgData name="Carole Larone" userId="d11cbf17-d629-4cab-a483-2fe98f1f2067" providerId="ADAL" clId="{32DE52D7-82FB-4021-93A4-15F7F78C9BA1}" dt="2019-09-06T15:49:23.055" v="111"/>
        <pc:sldMkLst>
          <pc:docMk/>
          <pc:sldMk cId="3500158087" sldId="734"/>
        </pc:sldMkLst>
      </pc:sldChg>
      <pc:sldChg chg="add ord">
        <pc:chgData name="Carole Larone" userId="d11cbf17-d629-4cab-a483-2fe98f1f2067" providerId="ADAL" clId="{32DE52D7-82FB-4021-93A4-15F7F78C9BA1}" dt="2019-09-06T15:49:34.681" v="113"/>
        <pc:sldMkLst>
          <pc:docMk/>
          <pc:sldMk cId="3412345931" sldId="735"/>
        </pc:sldMkLst>
      </pc:sldChg>
      <pc:sldChg chg="add del">
        <pc:chgData name="Carole Larone" userId="d11cbf17-d629-4cab-a483-2fe98f1f2067" providerId="ADAL" clId="{32DE52D7-82FB-4021-93A4-15F7F78C9BA1}" dt="2019-09-06T15:51:20.074" v="119" actId="2696"/>
        <pc:sldMkLst>
          <pc:docMk/>
          <pc:sldMk cId="58925449" sldId="736"/>
        </pc:sldMkLst>
      </pc:sldChg>
      <pc:sldChg chg="add ord">
        <pc:chgData name="Carole Larone" userId="d11cbf17-d629-4cab-a483-2fe98f1f2067" providerId="ADAL" clId="{32DE52D7-82FB-4021-93A4-15F7F78C9BA1}" dt="2019-09-06T15:49:45.043" v="116"/>
        <pc:sldMkLst>
          <pc:docMk/>
          <pc:sldMk cId="4010568858" sldId="737"/>
        </pc:sldMkLst>
      </pc:sldChg>
      <pc:sldChg chg="add ord">
        <pc:chgData name="Carole Larone" userId="d11cbf17-d629-4cab-a483-2fe98f1f2067" providerId="ADAL" clId="{32DE52D7-82FB-4021-93A4-15F7F78C9BA1}" dt="2019-09-06T15:51:25.782" v="120"/>
        <pc:sldMkLst>
          <pc:docMk/>
          <pc:sldMk cId="1165772152" sldId="738"/>
        </pc:sldMkLst>
      </pc:sldChg>
      <pc:sldChg chg="add ord">
        <pc:chgData name="Carole Larone" userId="d11cbf17-d629-4cab-a483-2fe98f1f2067" providerId="ADAL" clId="{32DE52D7-82FB-4021-93A4-15F7F78C9BA1}" dt="2019-09-06T15:51:33.058" v="122"/>
        <pc:sldMkLst>
          <pc:docMk/>
          <pc:sldMk cId="2548390421" sldId="739"/>
        </pc:sldMkLst>
      </pc:sldChg>
      <pc:sldChg chg="add ord">
        <pc:chgData name="Carole Larone" userId="d11cbf17-d629-4cab-a483-2fe98f1f2067" providerId="ADAL" clId="{32DE52D7-82FB-4021-93A4-15F7F78C9BA1}" dt="2019-09-06T15:51:44.840" v="124"/>
        <pc:sldMkLst>
          <pc:docMk/>
          <pc:sldMk cId="989954332" sldId="740"/>
        </pc:sldMkLst>
      </pc:sldChg>
      <pc:sldChg chg="add ord">
        <pc:chgData name="Carole Larone" userId="d11cbf17-d629-4cab-a483-2fe98f1f2067" providerId="ADAL" clId="{32DE52D7-82FB-4021-93A4-15F7F78C9BA1}" dt="2019-09-06T15:51:50.132" v="126"/>
        <pc:sldMkLst>
          <pc:docMk/>
          <pc:sldMk cId="3096050728" sldId="741"/>
        </pc:sldMkLst>
      </pc:sldChg>
      <pc:sldChg chg="add ord">
        <pc:chgData name="Carole Larone" userId="d11cbf17-d629-4cab-a483-2fe98f1f2067" providerId="ADAL" clId="{32DE52D7-82FB-4021-93A4-15F7F78C9BA1}" dt="2019-09-06T15:52:15.272" v="128"/>
        <pc:sldMkLst>
          <pc:docMk/>
          <pc:sldMk cId="2948888210" sldId="742"/>
        </pc:sldMkLst>
      </pc:sldChg>
      <pc:sldChg chg="add ord">
        <pc:chgData name="Carole Larone" userId="d11cbf17-d629-4cab-a483-2fe98f1f2067" providerId="ADAL" clId="{32DE52D7-82FB-4021-93A4-15F7F78C9BA1}" dt="2019-09-06T15:57:11.677" v="190"/>
        <pc:sldMkLst>
          <pc:docMk/>
          <pc:sldMk cId="2229797722" sldId="743"/>
        </pc:sldMkLst>
      </pc:sldChg>
      <pc:sldChg chg="add ord">
        <pc:chgData name="Carole Larone" userId="d11cbf17-d629-4cab-a483-2fe98f1f2067" providerId="ADAL" clId="{32DE52D7-82FB-4021-93A4-15F7F78C9BA1}" dt="2019-09-06T15:52:25.331" v="132"/>
        <pc:sldMkLst>
          <pc:docMk/>
          <pc:sldMk cId="479375746" sldId="744"/>
        </pc:sldMkLst>
      </pc:sldChg>
      <pc:sldChg chg="add ord">
        <pc:chgData name="Carole Larone" userId="d11cbf17-d629-4cab-a483-2fe98f1f2067" providerId="ADAL" clId="{32DE52D7-82FB-4021-93A4-15F7F78C9BA1}" dt="2019-09-06T15:52:31.483" v="134"/>
        <pc:sldMkLst>
          <pc:docMk/>
          <pc:sldMk cId="406312280" sldId="745"/>
        </pc:sldMkLst>
      </pc:sldChg>
      <pc:sldChg chg="add ord">
        <pc:chgData name="Carole Larone" userId="d11cbf17-d629-4cab-a483-2fe98f1f2067" providerId="ADAL" clId="{32DE52D7-82FB-4021-93A4-15F7F78C9BA1}" dt="2019-09-06T15:52:38.468" v="136"/>
        <pc:sldMkLst>
          <pc:docMk/>
          <pc:sldMk cId="3908827267" sldId="746"/>
        </pc:sldMkLst>
      </pc:sldChg>
      <pc:sldChg chg="add ord">
        <pc:chgData name="Carole Larone" userId="d11cbf17-d629-4cab-a483-2fe98f1f2067" providerId="ADAL" clId="{32DE52D7-82FB-4021-93A4-15F7F78C9BA1}" dt="2019-09-06T15:53:00.334" v="141"/>
        <pc:sldMkLst>
          <pc:docMk/>
          <pc:sldMk cId="1728462062" sldId="747"/>
        </pc:sldMkLst>
      </pc:sldChg>
      <pc:sldChg chg="add del ord">
        <pc:chgData name="Carole Larone" userId="d11cbf17-d629-4cab-a483-2fe98f1f2067" providerId="ADAL" clId="{32DE52D7-82FB-4021-93A4-15F7F78C9BA1}" dt="2019-09-06T15:52:54.839" v="139" actId="2696"/>
        <pc:sldMkLst>
          <pc:docMk/>
          <pc:sldMk cId="3174713899" sldId="747"/>
        </pc:sldMkLst>
      </pc:sldChg>
      <pc:sldChg chg="add ord">
        <pc:chgData name="Carole Larone" userId="d11cbf17-d629-4cab-a483-2fe98f1f2067" providerId="ADAL" clId="{32DE52D7-82FB-4021-93A4-15F7F78C9BA1}" dt="2019-09-06T15:53:11.394" v="143"/>
        <pc:sldMkLst>
          <pc:docMk/>
          <pc:sldMk cId="1424406810" sldId="748"/>
        </pc:sldMkLst>
      </pc:sldChg>
      <pc:sldChg chg="add ord">
        <pc:chgData name="Carole Larone" userId="d11cbf17-d629-4cab-a483-2fe98f1f2067" providerId="ADAL" clId="{32DE52D7-82FB-4021-93A4-15F7F78C9BA1}" dt="2019-09-06T15:53:17.900" v="145"/>
        <pc:sldMkLst>
          <pc:docMk/>
          <pc:sldMk cId="3195336622" sldId="749"/>
        </pc:sldMkLst>
      </pc:sldChg>
      <pc:sldChg chg="add ord">
        <pc:chgData name="Carole Larone" userId="d11cbf17-d629-4cab-a483-2fe98f1f2067" providerId="ADAL" clId="{32DE52D7-82FB-4021-93A4-15F7F78C9BA1}" dt="2019-09-06T15:53:42.298" v="152"/>
        <pc:sldMkLst>
          <pc:docMk/>
          <pc:sldMk cId="3610173721" sldId="750"/>
        </pc:sldMkLst>
      </pc:sldChg>
      <pc:sldChg chg="add ord">
        <pc:chgData name="Carole Larone" userId="d11cbf17-d629-4cab-a483-2fe98f1f2067" providerId="ADAL" clId="{32DE52D7-82FB-4021-93A4-15F7F78C9BA1}" dt="2019-09-06T15:53:30.146" v="149"/>
        <pc:sldMkLst>
          <pc:docMk/>
          <pc:sldMk cId="693291042" sldId="751"/>
        </pc:sldMkLst>
      </pc:sldChg>
      <pc:sldChg chg="add ord">
        <pc:chgData name="Carole Larone" userId="d11cbf17-d629-4cab-a483-2fe98f1f2067" providerId="ADAL" clId="{32DE52D7-82FB-4021-93A4-15F7F78C9BA1}" dt="2019-09-06T15:53:37.916" v="151"/>
        <pc:sldMkLst>
          <pc:docMk/>
          <pc:sldMk cId="179576584" sldId="752"/>
        </pc:sldMkLst>
      </pc:sldChg>
      <pc:sldChg chg="add ord">
        <pc:chgData name="Carole Larone" userId="d11cbf17-d629-4cab-a483-2fe98f1f2067" providerId="ADAL" clId="{32DE52D7-82FB-4021-93A4-15F7F78C9BA1}" dt="2019-09-06T15:53:51.720" v="154"/>
        <pc:sldMkLst>
          <pc:docMk/>
          <pc:sldMk cId="298594529" sldId="753"/>
        </pc:sldMkLst>
      </pc:sldChg>
      <pc:sldChg chg="add ord">
        <pc:chgData name="Carole Larone" userId="d11cbf17-d629-4cab-a483-2fe98f1f2067" providerId="ADAL" clId="{32DE52D7-82FB-4021-93A4-15F7F78C9BA1}" dt="2019-09-06T15:53:59.856" v="156"/>
        <pc:sldMkLst>
          <pc:docMk/>
          <pc:sldMk cId="2332599943" sldId="754"/>
        </pc:sldMkLst>
      </pc:sldChg>
      <pc:sldChg chg="add ord">
        <pc:chgData name="Carole Larone" userId="d11cbf17-d629-4cab-a483-2fe98f1f2067" providerId="ADAL" clId="{32DE52D7-82FB-4021-93A4-15F7F78C9BA1}" dt="2019-09-06T15:54:27.846" v="161"/>
        <pc:sldMkLst>
          <pc:docMk/>
          <pc:sldMk cId="2933124395" sldId="755"/>
        </pc:sldMkLst>
      </pc:sldChg>
      <pc:sldChg chg="add ord">
        <pc:chgData name="Carole Larone" userId="d11cbf17-d629-4cab-a483-2fe98f1f2067" providerId="ADAL" clId="{32DE52D7-82FB-4021-93A4-15F7F78C9BA1}" dt="2019-09-06T15:54:17.364" v="160"/>
        <pc:sldMkLst>
          <pc:docMk/>
          <pc:sldMk cId="3196740930" sldId="756"/>
        </pc:sldMkLst>
      </pc:sldChg>
      <pc:sldChg chg="add ord">
        <pc:chgData name="Carole Larone" userId="d11cbf17-d629-4cab-a483-2fe98f1f2067" providerId="ADAL" clId="{32DE52D7-82FB-4021-93A4-15F7F78C9BA1}" dt="2019-09-06T15:54:39.750" v="163"/>
        <pc:sldMkLst>
          <pc:docMk/>
          <pc:sldMk cId="2621396814" sldId="757"/>
        </pc:sldMkLst>
      </pc:sldChg>
      <pc:sldChg chg="add ord">
        <pc:chgData name="Carole Larone" userId="d11cbf17-d629-4cab-a483-2fe98f1f2067" providerId="ADAL" clId="{32DE52D7-82FB-4021-93A4-15F7F78C9BA1}" dt="2019-09-06T15:54:47.257" v="165"/>
        <pc:sldMkLst>
          <pc:docMk/>
          <pc:sldMk cId="2784859839" sldId="758"/>
        </pc:sldMkLst>
      </pc:sldChg>
      <pc:sldChg chg="add ord">
        <pc:chgData name="Carole Larone" userId="d11cbf17-d629-4cab-a483-2fe98f1f2067" providerId="ADAL" clId="{32DE52D7-82FB-4021-93A4-15F7F78C9BA1}" dt="2019-09-06T15:54:58.772" v="168"/>
        <pc:sldMkLst>
          <pc:docMk/>
          <pc:sldMk cId="328242761" sldId="759"/>
        </pc:sldMkLst>
      </pc:sldChg>
      <pc:sldChg chg="add ord">
        <pc:chgData name="Carole Larone" userId="d11cbf17-d629-4cab-a483-2fe98f1f2067" providerId="ADAL" clId="{32DE52D7-82FB-4021-93A4-15F7F78C9BA1}" dt="2019-09-06T15:55:19.416" v="174"/>
        <pc:sldMkLst>
          <pc:docMk/>
          <pc:sldMk cId="2014946189" sldId="760"/>
        </pc:sldMkLst>
      </pc:sldChg>
      <pc:sldChg chg="add">
        <pc:chgData name="Carole Larone" userId="d11cbf17-d629-4cab-a483-2fe98f1f2067" providerId="ADAL" clId="{32DE52D7-82FB-4021-93A4-15F7F78C9BA1}" dt="2019-09-06T15:55:15.234" v="173"/>
        <pc:sldMkLst>
          <pc:docMk/>
          <pc:sldMk cId="1497922147" sldId="761"/>
        </pc:sldMkLst>
      </pc:sldChg>
      <pc:sldChg chg="add del">
        <pc:chgData name="Carole Larone" userId="d11cbf17-d629-4cab-a483-2fe98f1f2067" providerId="ADAL" clId="{32DE52D7-82FB-4021-93A4-15F7F78C9BA1}" dt="2019-09-06T15:55:11.870" v="172"/>
        <pc:sldMkLst>
          <pc:docMk/>
          <pc:sldMk cId="3104637453" sldId="761"/>
        </pc:sldMkLst>
      </pc:sldChg>
      <pc:sldChg chg="add ord">
        <pc:chgData name="Carole Larone" userId="d11cbf17-d629-4cab-a483-2fe98f1f2067" providerId="ADAL" clId="{32DE52D7-82FB-4021-93A4-15F7F78C9BA1}" dt="2019-09-06T15:55:29.748" v="176"/>
        <pc:sldMkLst>
          <pc:docMk/>
          <pc:sldMk cId="2618796845" sldId="762"/>
        </pc:sldMkLst>
      </pc:sldChg>
      <pc:sldChg chg="add ord">
        <pc:chgData name="Carole Larone" userId="d11cbf17-d629-4cab-a483-2fe98f1f2067" providerId="ADAL" clId="{32DE52D7-82FB-4021-93A4-15F7F78C9BA1}" dt="2019-09-06T15:55:36.920" v="178"/>
        <pc:sldMkLst>
          <pc:docMk/>
          <pc:sldMk cId="2511403316" sldId="763"/>
        </pc:sldMkLst>
      </pc:sldChg>
      <pc:sldChg chg="add ord">
        <pc:chgData name="Carole Larone" userId="d11cbf17-d629-4cab-a483-2fe98f1f2067" providerId="ADAL" clId="{32DE52D7-82FB-4021-93A4-15F7F78C9BA1}" dt="2019-09-06T15:55:44.154" v="180"/>
        <pc:sldMkLst>
          <pc:docMk/>
          <pc:sldMk cId="1000145800" sldId="764"/>
        </pc:sldMkLst>
      </pc:sldChg>
      <pc:sldChg chg="add ord">
        <pc:chgData name="Carole Larone" userId="d11cbf17-d629-4cab-a483-2fe98f1f2067" providerId="ADAL" clId="{32DE52D7-82FB-4021-93A4-15F7F78C9BA1}" dt="2019-09-06T15:55:53.149" v="182"/>
        <pc:sldMkLst>
          <pc:docMk/>
          <pc:sldMk cId="910633003" sldId="765"/>
        </pc:sldMkLst>
      </pc:sldChg>
      <pc:sldChg chg="add ord">
        <pc:chgData name="Carole Larone" userId="d11cbf17-d629-4cab-a483-2fe98f1f2067" providerId="ADAL" clId="{32DE52D7-82FB-4021-93A4-15F7F78C9BA1}" dt="2019-09-06T15:56:18.382" v="188"/>
        <pc:sldMkLst>
          <pc:docMk/>
          <pc:sldMk cId="3755623697" sldId="766"/>
        </pc:sldMkLst>
      </pc:sldChg>
      <pc:sldChg chg="add del">
        <pc:chgData name="Carole Larone" userId="d11cbf17-d629-4cab-a483-2fe98f1f2067" providerId="ADAL" clId="{32DE52D7-82FB-4021-93A4-15F7F78C9BA1}" dt="2019-09-06T15:56:07.151" v="186"/>
        <pc:sldMkLst>
          <pc:docMk/>
          <pc:sldMk cId="684147480" sldId="767"/>
        </pc:sldMkLst>
      </pc:sldChg>
      <pc:sldChg chg="add">
        <pc:chgData name="Carole Larone" userId="d11cbf17-d629-4cab-a483-2fe98f1f2067" providerId="ADAL" clId="{32DE52D7-82FB-4021-93A4-15F7F78C9BA1}" dt="2019-09-06T15:56:13.326" v="187"/>
        <pc:sldMkLst>
          <pc:docMk/>
          <pc:sldMk cId="1933683513" sldId="767"/>
        </pc:sldMkLst>
      </pc:sldChg>
      <pc:sldChg chg="add ord">
        <pc:chgData name="Carole Larone" userId="d11cbf17-d629-4cab-a483-2fe98f1f2067" providerId="ADAL" clId="{32DE52D7-82FB-4021-93A4-15F7F78C9BA1}" dt="2019-09-06T15:57:18.120" v="192"/>
        <pc:sldMkLst>
          <pc:docMk/>
          <pc:sldMk cId="290215145" sldId="768"/>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618148488551778"/>
          <c:y val="2.3173752270236235E-2"/>
          <c:w val="0.4625504994394562"/>
          <c:h val="0.94145636360555029"/>
        </c:manualLayout>
      </c:layout>
      <c:barChart>
        <c:barDir val="bar"/>
        <c:grouping val="stacked"/>
        <c:varyColors val="0"/>
        <c:ser>
          <c:idx val="0"/>
          <c:order val="0"/>
          <c:tx>
            <c:strRef>
              <c:f>Feuil1!$B$1</c:f>
              <c:strCache>
                <c:ptCount val="1"/>
                <c:pt idx="0">
                  <c:v>Colonne2</c:v>
                </c:pt>
              </c:strCache>
            </c:strRef>
          </c:tx>
          <c:spPr>
            <a:solidFill>
              <a:srgbClr val="00576E"/>
            </a:solidFill>
          </c:spPr>
          <c:invertIfNegative val="0"/>
          <c:dPt>
            <c:idx val="11"/>
            <c:invertIfNegative val="0"/>
            <c:bubble3D val="0"/>
            <c:spPr>
              <a:solidFill>
                <a:schemeClr val="bg1">
                  <a:lumMod val="65000"/>
                </a:schemeClr>
              </a:solidFill>
            </c:spPr>
            <c:extLst>
              <c:ext xmlns:c16="http://schemas.microsoft.com/office/drawing/2014/chart" uri="{C3380CC4-5D6E-409C-BE32-E72D297353CC}">
                <c16:uniqueId val="{00000001-CB63-41A8-8513-2CA4566A7F41}"/>
              </c:ext>
            </c:extLst>
          </c:dPt>
          <c:dLbls>
            <c:spPr>
              <a:noFill/>
              <a:ln>
                <a:noFill/>
              </a:ln>
              <a:effectLst/>
            </c:spPr>
            <c:txPr>
              <a:bodyPr/>
              <a:lstStyle/>
              <a:p>
                <a:pPr>
                  <a:defRPr sz="1200" b="1">
                    <a:solidFill>
                      <a:schemeClr val="bg1"/>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Très favorable</c:v>
                </c:pt>
                <c:pt idx="1">
                  <c:v>Assez favorable</c:v>
                </c:pt>
                <c:pt idx="2">
                  <c:v>Peu favorable</c:v>
                </c:pt>
                <c:pt idx="3">
                  <c:v>Pas du tout favorable</c:v>
                </c:pt>
              </c:strCache>
            </c:strRef>
          </c:cat>
          <c:val>
            <c:numRef>
              <c:f>Feuil1!$B$2:$B$5</c:f>
              <c:numCache>
                <c:formatCode>0%</c:formatCode>
                <c:ptCount val="4"/>
                <c:pt idx="0">
                  <c:v>0.26</c:v>
                </c:pt>
                <c:pt idx="1">
                  <c:v>0.28999999999999998</c:v>
                </c:pt>
                <c:pt idx="2">
                  <c:v>0.22</c:v>
                </c:pt>
                <c:pt idx="3">
                  <c:v>0.23</c:v>
                </c:pt>
              </c:numCache>
            </c:numRef>
          </c:val>
          <c:extLst>
            <c:ext xmlns:c16="http://schemas.microsoft.com/office/drawing/2014/chart" uri="{C3380CC4-5D6E-409C-BE32-E72D297353CC}">
              <c16:uniqueId val="{00000003-F0E0-4897-A926-C547751D5796}"/>
            </c:ext>
          </c:extLst>
        </c:ser>
        <c:dLbls>
          <c:showLegendKey val="0"/>
          <c:showVal val="0"/>
          <c:showCatName val="0"/>
          <c:showSerName val="0"/>
          <c:showPercent val="0"/>
          <c:showBubbleSize val="0"/>
        </c:dLbls>
        <c:gapWidth val="60"/>
        <c:overlap val="100"/>
        <c:axId val="23190528"/>
        <c:axId val="23036672"/>
      </c:barChart>
      <c:catAx>
        <c:axId val="23190528"/>
        <c:scaling>
          <c:orientation val="maxMin"/>
        </c:scaling>
        <c:delete val="0"/>
        <c:axPos val="l"/>
        <c:numFmt formatCode="General" sourceLinked="1"/>
        <c:majorTickMark val="out"/>
        <c:minorTickMark val="none"/>
        <c:tickLblPos val="nextTo"/>
        <c:txPr>
          <a:bodyPr/>
          <a:lstStyle/>
          <a:p>
            <a:pPr>
              <a:defRPr sz="1200">
                <a:solidFill>
                  <a:srgbClr val="595959"/>
                </a:solidFill>
                <a:latin typeface="Arial" panose="020B0604020202020204" pitchFamily="34" charset="0"/>
                <a:cs typeface="Arial" panose="020B0604020202020204" pitchFamily="34" charset="0"/>
              </a:defRPr>
            </a:pPr>
            <a:endParaRPr lang="fr-FR"/>
          </a:p>
        </c:txPr>
        <c:crossAx val="23036672"/>
        <c:crosses val="autoZero"/>
        <c:auto val="1"/>
        <c:lblAlgn val="ctr"/>
        <c:lblOffset val="100"/>
        <c:noMultiLvlLbl val="0"/>
      </c:catAx>
      <c:valAx>
        <c:axId val="23036672"/>
        <c:scaling>
          <c:orientation val="minMax"/>
          <c:min val="0"/>
        </c:scaling>
        <c:delete val="1"/>
        <c:axPos val="t"/>
        <c:numFmt formatCode="0%" sourceLinked="1"/>
        <c:majorTickMark val="out"/>
        <c:minorTickMark val="none"/>
        <c:tickLblPos val="nextTo"/>
        <c:crossAx val="23190528"/>
        <c:crosses val="autoZero"/>
        <c:crossBetween val="between"/>
        <c:majorUnit val="0.2"/>
        <c:minorUnit val="0.02"/>
      </c:valAx>
    </c:plotArea>
    <c:plotVisOnly val="1"/>
    <c:dispBlanksAs val="gap"/>
    <c:showDLblsOverMax val="0"/>
  </c:chart>
  <c:txPr>
    <a:bodyPr/>
    <a:lstStyle/>
    <a:p>
      <a:pPr>
        <a:defRPr sz="1050">
          <a:solidFill>
            <a:srgbClr val="7F7F7F"/>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5071473539977"/>
          <c:y val="2.3173752270236235E-2"/>
          <c:w val="0.38416410522287647"/>
          <c:h val="0.88266669664569897"/>
        </c:manualLayout>
      </c:layout>
      <c:barChart>
        <c:barDir val="bar"/>
        <c:grouping val="stacked"/>
        <c:varyColors val="0"/>
        <c:ser>
          <c:idx val="0"/>
          <c:order val="0"/>
          <c:tx>
            <c:strRef>
              <c:f>Feuil1!$B$1</c:f>
              <c:strCache>
                <c:ptCount val="1"/>
                <c:pt idx="0">
                  <c:v>Colonne2</c:v>
                </c:pt>
              </c:strCache>
            </c:strRef>
          </c:tx>
          <c:spPr>
            <a:solidFill>
              <a:srgbClr val="00576E"/>
            </a:solidFill>
          </c:spPr>
          <c:invertIfNegative val="0"/>
          <c:dPt>
            <c:idx val="11"/>
            <c:invertIfNegative val="0"/>
            <c:bubble3D val="0"/>
            <c:spPr>
              <a:solidFill>
                <a:schemeClr val="bg1">
                  <a:lumMod val="65000"/>
                </a:schemeClr>
              </a:solidFill>
            </c:spPr>
            <c:extLst>
              <c:ext xmlns:c16="http://schemas.microsoft.com/office/drawing/2014/chart" uri="{C3380CC4-5D6E-409C-BE32-E72D297353CC}">
                <c16:uniqueId val="{00000001-A24C-4087-95A1-B5366F1F69D3}"/>
              </c:ext>
            </c:extLst>
          </c:dPt>
          <c:dLbls>
            <c:spPr>
              <a:noFill/>
              <a:ln>
                <a:noFill/>
              </a:ln>
              <a:effectLst/>
            </c:spPr>
            <c:txPr>
              <a:bodyPr/>
              <a:lstStyle/>
              <a:p>
                <a:pPr>
                  <a:defRPr sz="1200" b="1">
                    <a:solidFill>
                      <a:schemeClr val="bg1"/>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Que ce changement n’aura aucun impact sur leur consommation (ceux qui consommaient du cannabis vont en acheter encore, mais auprès de vendeurs illégaux)</c:v>
                </c:pt>
                <c:pt idx="1">
                  <c:v>Qu’ils vont diminuer leur consommation de cannabis (ce changement va être dissuasif et va les inciter à moins consommer)</c:v>
                </c:pt>
                <c:pt idx="2">
                  <c:v>Je ne sais pas</c:v>
                </c:pt>
              </c:strCache>
            </c:strRef>
          </c:cat>
          <c:val>
            <c:numRef>
              <c:f>Feuil1!$B$2:$B$4</c:f>
              <c:numCache>
                <c:formatCode>0%</c:formatCode>
                <c:ptCount val="3"/>
                <c:pt idx="0">
                  <c:v>0.68</c:v>
                </c:pt>
                <c:pt idx="1">
                  <c:v>0.17</c:v>
                </c:pt>
                <c:pt idx="2">
                  <c:v>0.14000000000000001</c:v>
                </c:pt>
              </c:numCache>
            </c:numRef>
          </c:val>
          <c:extLst>
            <c:ext xmlns:c16="http://schemas.microsoft.com/office/drawing/2014/chart" uri="{C3380CC4-5D6E-409C-BE32-E72D297353CC}">
              <c16:uniqueId val="{00000003-F0E0-4897-A926-C547751D5796}"/>
            </c:ext>
          </c:extLst>
        </c:ser>
        <c:dLbls>
          <c:showLegendKey val="0"/>
          <c:showVal val="0"/>
          <c:showCatName val="0"/>
          <c:showSerName val="0"/>
          <c:showPercent val="0"/>
          <c:showBubbleSize val="0"/>
        </c:dLbls>
        <c:gapWidth val="60"/>
        <c:overlap val="100"/>
        <c:axId val="100870016"/>
        <c:axId val="100871552"/>
      </c:barChart>
      <c:catAx>
        <c:axId val="100870016"/>
        <c:scaling>
          <c:orientation val="maxMin"/>
        </c:scaling>
        <c:delete val="0"/>
        <c:axPos val="l"/>
        <c:numFmt formatCode="General" sourceLinked="1"/>
        <c:majorTickMark val="out"/>
        <c:minorTickMark val="none"/>
        <c:tickLblPos val="nextTo"/>
        <c:txPr>
          <a:bodyPr/>
          <a:lstStyle/>
          <a:p>
            <a:pPr>
              <a:defRPr sz="1200">
                <a:solidFill>
                  <a:srgbClr val="595959"/>
                </a:solidFill>
                <a:latin typeface="Arial" panose="020B0604020202020204" pitchFamily="34" charset="0"/>
                <a:cs typeface="Arial" panose="020B0604020202020204" pitchFamily="34" charset="0"/>
              </a:defRPr>
            </a:pPr>
            <a:endParaRPr lang="fr-FR"/>
          </a:p>
        </c:txPr>
        <c:crossAx val="100871552"/>
        <c:crosses val="autoZero"/>
        <c:auto val="1"/>
        <c:lblAlgn val="ctr"/>
        <c:lblOffset val="100"/>
        <c:noMultiLvlLbl val="0"/>
      </c:catAx>
      <c:valAx>
        <c:axId val="100871552"/>
        <c:scaling>
          <c:orientation val="minMax"/>
          <c:min val="0"/>
        </c:scaling>
        <c:delete val="1"/>
        <c:axPos val="t"/>
        <c:numFmt formatCode="0%" sourceLinked="1"/>
        <c:majorTickMark val="out"/>
        <c:minorTickMark val="none"/>
        <c:tickLblPos val="nextTo"/>
        <c:crossAx val="100870016"/>
        <c:crosses val="autoZero"/>
        <c:crossBetween val="between"/>
        <c:majorUnit val="0.2"/>
        <c:minorUnit val="0.02"/>
      </c:valAx>
    </c:plotArea>
    <c:plotVisOnly val="1"/>
    <c:dispBlanksAs val="gap"/>
    <c:showDLblsOverMax val="0"/>
  </c:chart>
  <c:txPr>
    <a:bodyPr/>
    <a:lstStyle/>
    <a:p>
      <a:pPr>
        <a:defRPr sz="1050">
          <a:solidFill>
            <a:srgbClr val="7F7F7F"/>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618148488551778"/>
          <c:y val="2.3173752270236235E-2"/>
          <c:w val="0.4625504994394562"/>
          <c:h val="0.94145636360555029"/>
        </c:manualLayout>
      </c:layout>
      <c:barChart>
        <c:barDir val="bar"/>
        <c:grouping val="stacked"/>
        <c:varyColors val="0"/>
        <c:ser>
          <c:idx val="0"/>
          <c:order val="0"/>
          <c:tx>
            <c:strRef>
              <c:f>Feuil1!$B$1</c:f>
              <c:strCache>
                <c:ptCount val="1"/>
                <c:pt idx="0">
                  <c:v>Colonne2</c:v>
                </c:pt>
              </c:strCache>
            </c:strRef>
          </c:tx>
          <c:spPr>
            <a:solidFill>
              <a:srgbClr val="00576E"/>
            </a:solidFill>
          </c:spPr>
          <c:invertIfNegative val="0"/>
          <c:dPt>
            <c:idx val="11"/>
            <c:invertIfNegative val="0"/>
            <c:bubble3D val="0"/>
            <c:spPr>
              <a:solidFill>
                <a:schemeClr val="bg1">
                  <a:lumMod val="65000"/>
                </a:schemeClr>
              </a:solidFill>
            </c:spPr>
            <c:extLst>
              <c:ext xmlns:c16="http://schemas.microsoft.com/office/drawing/2014/chart" uri="{C3380CC4-5D6E-409C-BE32-E72D297353CC}">
                <c16:uniqueId val="{00000001-7C11-48BE-88BF-8EA5759FE3D1}"/>
              </c:ext>
            </c:extLst>
          </c:dPt>
          <c:dLbls>
            <c:spPr>
              <a:noFill/>
              <a:ln>
                <a:noFill/>
              </a:ln>
              <a:effectLst/>
            </c:spPr>
            <c:txPr>
              <a:bodyPr/>
              <a:lstStyle/>
              <a:p>
                <a:pPr>
                  <a:defRPr sz="1200" b="1">
                    <a:solidFill>
                      <a:schemeClr val="bg1"/>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Tout à fait d'accord</c:v>
                </c:pt>
                <c:pt idx="1">
                  <c:v>Plutôt d’accord</c:v>
                </c:pt>
                <c:pt idx="2">
                  <c:v>Plutôt en désaccord</c:v>
                </c:pt>
                <c:pt idx="3">
                  <c:v>Tout à fait en désaccord</c:v>
                </c:pt>
              </c:strCache>
            </c:strRef>
          </c:cat>
          <c:val>
            <c:numRef>
              <c:f>Feuil1!$B$2:$B$5</c:f>
              <c:numCache>
                <c:formatCode>0%</c:formatCode>
                <c:ptCount val="4"/>
                <c:pt idx="0">
                  <c:v>0.28999999999999998</c:v>
                </c:pt>
                <c:pt idx="1">
                  <c:v>0.43</c:v>
                </c:pt>
                <c:pt idx="2">
                  <c:v>0.16</c:v>
                </c:pt>
                <c:pt idx="3">
                  <c:v>0.12</c:v>
                </c:pt>
              </c:numCache>
            </c:numRef>
          </c:val>
          <c:extLst>
            <c:ext xmlns:c16="http://schemas.microsoft.com/office/drawing/2014/chart" uri="{C3380CC4-5D6E-409C-BE32-E72D297353CC}">
              <c16:uniqueId val="{00000003-F0E0-4897-A926-C547751D5796}"/>
            </c:ext>
          </c:extLst>
        </c:ser>
        <c:dLbls>
          <c:showLegendKey val="0"/>
          <c:showVal val="0"/>
          <c:showCatName val="0"/>
          <c:showSerName val="0"/>
          <c:showPercent val="0"/>
          <c:showBubbleSize val="0"/>
        </c:dLbls>
        <c:gapWidth val="60"/>
        <c:overlap val="100"/>
        <c:axId val="119624064"/>
        <c:axId val="119627136"/>
      </c:barChart>
      <c:catAx>
        <c:axId val="119624064"/>
        <c:scaling>
          <c:orientation val="maxMin"/>
        </c:scaling>
        <c:delete val="0"/>
        <c:axPos val="l"/>
        <c:numFmt formatCode="General" sourceLinked="1"/>
        <c:majorTickMark val="out"/>
        <c:minorTickMark val="none"/>
        <c:tickLblPos val="nextTo"/>
        <c:txPr>
          <a:bodyPr/>
          <a:lstStyle/>
          <a:p>
            <a:pPr>
              <a:defRPr sz="1200">
                <a:solidFill>
                  <a:srgbClr val="595959"/>
                </a:solidFill>
                <a:latin typeface="Arial" panose="020B0604020202020204" pitchFamily="34" charset="0"/>
                <a:cs typeface="Arial" panose="020B0604020202020204" pitchFamily="34" charset="0"/>
              </a:defRPr>
            </a:pPr>
            <a:endParaRPr lang="fr-FR"/>
          </a:p>
        </c:txPr>
        <c:crossAx val="119627136"/>
        <c:crosses val="autoZero"/>
        <c:auto val="1"/>
        <c:lblAlgn val="ctr"/>
        <c:lblOffset val="100"/>
        <c:noMultiLvlLbl val="0"/>
      </c:catAx>
      <c:valAx>
        <c:axId val="119627136"/>
        <c:scaling>
          <c:orientation val="minMax"/>
          <c:min val="0"/>
        </c:scaling>
        <c:delete val="1"/>
        <c:axPos val="t"/>
        <c:numFmt formatCode="0%" sourceLinked="1"/>
        <c:majorTickMark val="out"/>
        <c:minorTickMark val="none"/>
        <c:tickLblPos val="nextTo"/>
        <c:crossAx val="119624064"/>
        <c:crosses val="autoZero"/>
        <c:crossBetween val="between"/>
        <c:majorUnit val="0.2"/>
        <c:minorUnit val="0.02"/>
      </c:valAx>
    </c:plotArea>
    <c:plotVisOnly val="1"/>
    <c:dispBlanksAs val="gap"/>
    <c:showDLblsOverMax val="0"/>
  </c:chart>
  <c:txPr>
    <a:bodyPr/>
    <a:lstStyle/>
    <a:p>
      <a:pPr>
        <a:defRPr sz="1050">
          <a:solidFill>
            <a:srgbClr val="7F7F7F"/>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618148488551778"/>
          <c:y val="2.3173752270236235E-2"/>
          <c:w val="0.4625504994394562"/>
          <c:h val="0.94145636360555029"/>
        </c:manualLayout>
      </c:layout>
      <c:barChart>
        <c:barDir val="bar"/>
        <c:grouping val="stacked"/>
        <c:varyColors val="0"/>
        <c:ser>
          <c:idx val="0"/>
          <c:order val="0"/>
          <c:tx>
            <c:strRef>
              <c:f>Feuil1!$B$1</c:f>
              <c:strCache>
                <c:ptCount val="1"/>
                <c:pt idx="0">
                  <c:v>Colonne2</c:v>
                </c:pt>
              </c:strCache>
            </c:strRef>
          </c:tx>
          <c:spPr>
            <a:solidFill>
              <a:srgbClr val="00576E"/>
            </a:solidFill>
          </c:spPr>
          <c:invertIfNegative val="0"/>
          <c:dPt>
            <c:idx val="11"/>
            <c:invertIfNegative val="0"/>
            <c:bubble3D val="0"/>
            <c:spPr>
              <a:solidFill>
                <a:schemeClr val="bg1">
                  <a:lumMod val="65000"/>
                </a:schemeClr>
              </a:solidFill>
            </c:spPr>
            <c:extLst>
              <c:ext xmlns:c16="http://schemas.microsoft.com/office/drawing/2014/chart" uri="{C3380CC4-5D6E-409C-BE32-E72D297353CC}">
                <c16:uniqueId val="{00000001-E221-4451-B115-B7891C87D4B8}"/>
              </c:ext>
            </c:extLst>
          </c:dPt>
          <c:dLbls>
            <c:spPr>
              <a:noFill/>
              <a:ln>
                <a:noFill/>
              </a:ln>
              <a:effectLst/>
            </c:spPr>
            <c:txPr>
              <a:bodyPr/>
              <a:lstStyle/>
              <a:p>
                <a:pPr>
                  <a:defRPr sz="1200" b="1">
                    <a:solidFill>
                      <a:schemeClr val="bg1"/>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Très favorable</c:v>
                </c:pt>
                <c:pt idx="1">
                  <c:v>Assez favorable</c:v>
                </c:pt>
                <c:pt idx="2">
                  <c:v>Peu favorable</c:v>
                </c:pt>
                <c:pt idx="3">
                  <c:v>Pas du tout favorable</c:v>
                </c:pt>
              </c:strCache>
            </c:strRef>
          </c:cat>
          <c:val>
            <c:numRef>
              <c:f>Feuil1!$B$2:$B$5</c:f>
              <c:numCache>
                <c:formatCode>0%</c:formatCode>
                <c:ptCount val="4"/>
                <c:pt idx="0">
                  <c:v>0.14000000000000001</c:v>
                </c:pt>
                <c:pt idx="1">
                  <c:v>0.2</c:v>
                </c:pt>
                <c:pt idx="2">
                  <c:v>0.24</c:v>
                </c:pt>
                <c:pt idx="3">
                  <c:v>0.42</c:v>
                </c:pt>
              </c:numCache>
            </c:numRef>
          </c:val>
          <c:extLst>
            <c:ext xmlns:c16="http://schemas.microsoft.com/office/drawing/2014/chart" uri="{C3380CC4-5D6E-409C-BE32-E72D297353CC}">
              <c16:uniqueId val="{00000003-F0E0-4897-A926-C547751D5796}"/>
            </c:ext>
          </c:extLst>
        </c:ser>
        <c:dLbls>
          <c:showLegendKey val="0"/>
          <c:showVal val="0"/>
          <c:showCatName val="0"/>
          <c:showSerName val="0"/>
          <c:showPercent val="0"/>
          <c:showBubbleSize val="0"/>
        </c:dLbls>
        <c:gapWidth val="60"/>
        <c:overlap val="100"/>
        <c:axId val="102412288"/>
        <c:axId val="102413824"/>
      </c:barChart>
      <c:catAx>
        <c:axId val="102412288"/>
        <c:scaling>
          <c:orientation val="maxMin"/>
        </c:scaling>
        <c:delete val="0"/>
        <c:axPos val="l"/>
        <c:numFmt formatCode="General" sourceLinked="1"/>
        <c:majorTickMark val="out"/>
        <c:minorTickMark val="none"/>
        <c:tickLblPos val="nextTo"/>
        <c:txPr>
          <a:bodyPr/>
          <a:lstStyle/>
          <a:p>
            <a:pPr>
              <a:defRPr sz="1200">
                <a:solidFill>
                  <a:srgbClr val="595959"/>
                </a:solidFill>
                <a:latin typeface="Arial" panose="020B0604020202020204" pitchFamily="34" charset="0"/>
                <a:cs typeface="Arial" panose="020B0604020202020204" pitchFamily="34" charset="0"/>
              </a:defRPr>
            </a:pPr>
            <a:endParaRPr lang="fr-FR"/>
          </a:p>
        </c:txPr>
        <c:crossAx val="102413824"/>
        <c:crosses val="autoZero"/>
        <c:auto val="1"/>
        <c:lblAlgn val="ctr"/>
        <c:lblOffset val="100"/>
        <c:noMultiLvlLbl val="0"/>
      </c:catAx>
      <c:valAx>
        <c:axId val="102413824"/>
        <c:scaling>
          <c:orientation val="minMax"/>
          <c:min val="0"/>
        </c:scaling>
        <c:delete val="1"/>
        <c:axPos val="t"/>
        <c:numFmt formatCode="0%" sourceLinked="1"/>
        <c:majorTickMark val="out"/>
        <c:minorTickMark val="none"/>
        <c:tickLblPos val="nextTo"/>
        <c:crossAx val="102412288"/>
        <c:crosses val="autoZero"/>
        <c:crossBetween val="between"/>
        <c:majorUnit val="0.2"/>
        <c:minorUnit val="0.02"/>
      </c:valAx>
    </c:plotArea>
    <c:plotVisOnly val="1"/>
    <c:dispBlanksAs val="gap"/>
    <c:showDLblsOverMax val="0"/>
  </c:chart>
  <c:txPr>
    <a:bodyPr/>
    <a:lstStyle/>
    <a:p>
      <a:pPr>
        <a:defRPr sz="1050">
          <a:solidFill>
            <a:srgbClr val="7F7F7F"/>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618148488551778"/>
          <c:y val="2.3173752270236235E-2"/>
          <c:w val="0.4625504994394562"/>
          <c:h val="0.94145636360555029"/>
        </c:manualLayout>
      </c:layout>
      <c:barChart>
        <c:barDir val="bar"/>
        <c:grouping val="stacked"/>
        <c:varyColors val="0"/>
        <c:ser>
          <c:idx val="0"/>
          <c:order val="0"/>
          <c:tx>
            <c:strRef>
              <c:f>Feuil1!$B$1</c:f>
              <c:strCache>
                <c:ptCount val="1"/>
                <c:pt idx="0">
                  <c:v>Colonne2</c:v>
                </c:pt>
              </c:strCache>
            </c:strRef>
          </c:tx>
          <c:spPr>
            <a:solidFill>
              <a:srgbClr val="00576E"/>
            </a:solidFill>
          </c:spPr>
          <c:invertIfNegative val="0"/>
          <c:dPt>
            <c:idx val="11"/>
            <c:invertIfNegative val="0"/>
            <c:bubble3D val="0"/>
            <c:spPr>
              <a:solidFill>
                <a:schemeClr val="bg1">
                  <a:lumMod val="65000"/>
                </a:schemeClr>
              </a:solidFill>
            </c:spPr>
            <c:extLst>
              <c:ext xmlns:c16="http://schemas.microsoft.com/office/drawing/2014/chart" uri="{C3380CC4-5D6E-409C-BE32-E72D297353CC}">
                <c16:uniqueId val="{00000001-52A4-4060-95E9-A5F6516DF2D7}"/>
              </c:ext>
            </c:extLst>
          </c:dPt>
          <c:dLbls>
            <c:spPr>
              <a:noFill/>
              <a:ln>
                <a:noFill/>
              </a:ln>
              <a:effectLst/>
            </c:spPr>
            <c:txPr>
              <a:bodyPr/>
              <a:lstStyle/>
              <a:p>
                <a:pPr>
                  <a:defRPr sz="1200" b="1">
                    <a:solidFill>
                      <a:schemeClr val="bg1"/>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Très important</c:v>
                </c:pt>
                <c:pt idx="1">
                  <c:v>Assez important</c:v>
                </c:pt>
                <c:pt idx="2">
                  <c:v>Peu important</c:v>
                </c:pt>
                <c:pt idx="3">
                  <c:v>Pas du tout important</c:v>
                </c:pt>
              </c:strCache>
            </c:strRef>
          </c:cat>
          <c:val>
            <c:numRef>
              <c:f>Feuil1!$B$2:$B$5</c:f>
              <c:numCache>
                <c:formatCode>0%</c:formatCode>
                <c:ptCount val="4"/>
                <c:pt idx="0">
                  <c:v>0.53</c:v>
                </c:pt>
                <c:pt idx="1">
                  <c:v>0.32</c:v>
                </c:pt>
                <c:pt idx="2">
                  <c:v>0.1</c:v>
                </c:pt>
                <c:pt idx="3">
                  <c:v>0.05</c:v>
                </c:pt>
              </c:numCache>
            </c:numRef>
          </c:val>
          <c:extLst>
            <c:ext xmlns:c16="http://schemas.microsoft.com/office/drawing/2014/chart" uri="{C3380CC4-5D6E-409C-BE32-E72D297353CC}">
              <c16:uniqueId val="{00000003-F0E0-4897-A926-C547751D5796}"/>
            </c:ext>
          </c:extLst>
        </c:ser>
        <c:dLbls>
          <c:showLegendKey val="0"/>
          <c:showVal val="0"/>
          <c:showCatName val="0"/>
          <c:showSerName val="0"/>
          <c:showPercent val="0"/>
          <c:showBubbleSize val="0"/>
        </c:dLbls>
        <c:gapWidth val="60"/>
        <c:overlap val="100"/>
        <c:axId val="102492416"/>
        <c:axId val="102498304"/>
      </c:barChart>
      <c:catAx>
        <c:axId val="102492416"/>
        <c:scaling>
          <c:orientation val="maxMin"/>
        </c:scaling>
        <c:delete val="0"/>
        <c:axPos val="l"/>
        <c:numFmt formatCode="General" sourceLinked="1"/>
        <c:majorTickMark val="out"/>
        <c:minorTickMark val="none"/>
        <c:tickLblPos val="nextTo"/>
        <c:txPr>
          <a:bodyPr/>
          <a:lstStyle/>
          <a:p>
            <a:pPr>
              <a:defRPr sz="1200">
                <a:solidFill>
                  <a:srgbClr val="595959"/>
                </a:solidFill>
                <a:latin typeface="Arial" panose="020B0604020202020204" pitchFamily="34" charset="0"/>
                <a:cs typeface="Arial" panose="020B0604020202020204" pitchFamily="34" charset="0"/>
              </a:defRPr>
            </a:pPr>
            <a:endParaRPr lang="fr-FR"/>
          </a:p>
        </c:txPr>
        <c:crossAx val="102498304"/>
        <c:crosses val="autoZero"/>
        <c:auto val="1"/>
        <c:lblAlgn val="ctr"/>
        <c:lblOffset val="100"/>
        <c:noMultiLvlLbl val="0"/>
      </c:catAx>
      <c:valAx>
        <c:axId val="102498304"/>
        <c:scaling>
          <c:orientation val="minMax"/>
          <c:min val="0"/>
        </c:scaling>
        <c:delete val="1"/>
        <c:axPos val="t"/>
        <c:numFmt formatCode="0%" sourceLinked="1"/>
        <c:majorTickMark val="out"/>
        <c:minorTickMark val="none"/>
        <c:tickLblPos val="nextTo"/>
        <c:crossAx val="102492416"/>
        <c:crosses val="autoZero"/>
        <c:crossBetween val="between"/>
        <c:majorUnit val="0.2"/>
        <c:minorUnit val="0.02"/>
      </c:valAx>
    </c:plotArea>
    <c:plotVisOnly val="1"/>
    <c:dispBlanksAs val="gap"/>
    <c:showDLblsOverMax val="0"/>
  </c:chart>
  <c:txPr>
    <a:bodyPr/>
    <a:lstStyle/>
    <a:p>
      <a:pPr>
        <a:defRPr sz="1050">
          <a:solidFill>
            <a:srgbClr val="7F7F7F"/>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833255900859503"/>
          <c:y val="2.3173752270236235E-2"/>
          <c:w val="0.390399425316379"/>
          <c:h val="0.94145636360555029"/>
        </c:manualLayout>
      </c:layout>
      <c:barChart>
        <c:barDir val="bar"/>
        <c:grouping val="stacked"/>
        <c:varyColors val="0"/>
        <c:ser>
          <c:idx val="0"/>
          <c:order val="0"/>
          <c:tx>
            <c:strRef>
              <c:f>Feuil1!$B$1</c:f>
              <c:strCache>
                <c:ptCount val="1"/>
                <c:pt idx="0">
                  <c:v>Colonne2</c:v>
                </c:pt>
              </c:strCache>
            </c:strRef>
          </c:tx>
          <c:spPr>
            <a:solidFill>
              <a:srgbClr val="00576E"/>
            </a:solidFill>
          </c:spPr>
          <c:invertIfNegative val="0"/>
          <c:dPt>
            <c:idx val="11"/>
            <c:invertIfNegative val="0"/>
            <c:bubble3D val="0"/>
            <c:spPr>
              <a:solidFill>
                <a:schemeClr val="bg1">
                  <a:lumMod val="65000"/>
                </a:schemeClr>
              </a:solidFill>
            </c:spPr>
            <c:extLst>
              <c:ext xmlns:c16="http://schemas.microsoft.com/office/drawing/2014/chart" uri="{C3380CC4-5D6E-409C-BE32-E72D297353CC}">
                <c16:uniqueId val="{00000001-E81A-40C1-9903-EBCE67C9A9C0}"/>
              </c:ext>
            </c:extLst>
          </c:dPt>
          <c:dLbls>
            <c:spPr>
              <a:noFill/>
              <a:ln>
                <a:noFill/>
              </a:ln>
              <a:effectLst/>
            </c:spPr>
            <c:txPr>
              <a:bodyPr/>
              <a:lstStyle/>
              <a:p>
                <a:pPr>
                  <a:defRPr sz="1200" b="1">
                    <a:solidFill>
                      <a:schemeClr val="bg1"/>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Oui, certainement</c:v>
                </c:pt>
                <c:pt idx="1">
                  <c:v>Oui, peut-être</c:v>
                </c:pt>
                <c:pt idx="2">
                  <c:v>Non, pas du tout</c:v>
                </c:pt>
              </c:strCache>
            </c:strRef>
          </c:cat>
          <c:val>
            <c:numRef>
              <c:f>Feuil1!$B$2:$B$4</c:f>
              <c:numCache>
                <c:formatCode>0%</c:formatCode>
                <c:ptCount val="3"/>
                <c:pt idx="0">
                  <c:v>0.24</c:v>
                </c:pt>
                <c:pt idx="1">
                  <c:v>0.43</c:v>
                </c:pt>
                <c:pt idx="2">
                  <c:v>0.32</c:v>
                </c:pt>
              </c:numCache>
            </c:numRef>
          </c:val>
          <c:extLst>
            <c:ext xmlns:c16="http://schemas.microsoft.com/office/drawing/2014/chart" uri="{C3380CC4-5D6E-409C-BE32-E72D297353CC}">
              <c16:uniqueId val="{00000003-F0E0-4897-A926-C547751D5796}"/>
            </c:ext>
          </c:extLst>
        </c:ser>
        <c:dLbls>
          <c:showLegendKey val="0"/>
          <c:showVal val="0"/>
          <c:showCatName val="0"/>
          <c:showSerName val="0"/>
          <c:showPercent val="0"/>
          <c:showBubbleSize val="0"/>
        </c:dLbls>
        <c:gapWidth val="60"/>
        <c:overlap val="100"/>
        <c:axId val="119603584"/>
        <c:axId val="119605120"/>
      </c:barChart>
      <c:catAx>
        <c:axId val="119603584"/>
        <c:scaling>
          <c:orientation val="maxMin"/>
        </c:scaling>
        <c:delete val="0"/>
        <c:axPos val="l"/>
        <c:numFmt formatCode="General" sourceLinked="1"/>
        <c:majorTickMark val="out"/>
        <c:minorTickMark val="none"/>
        <c:tickLblPos val="nextTo"/>
        <c:txPr>
          <a:bodyPr/>
          <a:lstStyle/>
          <a:p>
            <a:pPr>
              <a:defRPr sz="1200">
                <a:solidFill>
                  <a:srgbClr val="595959"/>
                </a:solidFill>
                <a:latin typeface="Arial" panose="020B0604020202020204" pitchFamily="34" charset="0"/>
                <a:cs typeface="Arial" panose="020B0604020202020204" pitchFamily="34" charset="0"/>
              </a:defRPr>
            </a:pPr>
            <a:endParaRPr lang="fr-FR"/>
          </a:p>
        </c:txPr>
        <c:crossAx val="119605120"/>
        <c:crosses val="autoZero"/>
        <c:auto val="1"/>
        <c:lblAlgn val="ctr"/>
        <c:lblOffset val="100"/>
        <c:noMultiLvlLbl val="0"/>
      </c:catAx>
      <c:valAx>
        <c:axId val="119605120"/>
        <c:scaling>
          <c:orientation val="minMax"/>
          <c:min val="0"/>
        </c:scaling>
        <c:delete val="1"/>
        <c:axPos val="t"/>
        <c:numFmt formatCode="0%" sourceLinked="1"/>
        <c:majorTickMark val="out"/>
        <c:minorTickMark val="none"/>
        <c:tickLblPos val="nextTo"/>
        <c:crossAx val="119603584"/>
        <c:crosses val="autoZero"/>
        <c:crossBetween val="between"/>
        <c:majorUnit val="0.2"/>
        <c:minorUnit val="0.02"/>
      </c:valAx>
    </c:plotArea>
    <c:plotVisOnly val="1"/>
    <c:dispBlanksAs val="gap"/>
    <c:showDLblsOverMax val="0"/>
  </c:chart>
  <c:txPr>
    <a:bodyPr/>
    <a:lstStyle/>
    <a:p>
      <a:pPr>
        <a:defRPr sz="1050">
          <a:solidFill>
            <a:srgbClr val="7F7F7F"/>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833255900859503"/>
          <c:y val="2.3173752270236235E-2"/>
          <c:w val="0.390399425316379"/>
          <c:h val="0.8131876761167951"/>
        </c:manualLayout>
      </c:layout>
      <c:barChart>
        <c:barDir val="bar"/>
        <c:grouping val="stacked"/>
        <c:varyColors val="0"/>
        <c:ser>
          <c:idx val="0"/>
          <c:order val="0"/>
          <c:tx>
            <c:strRef>
              <c:f>Feuil1!$B$1</c:f>
              <c:strCache>
                <c:ptCount val="1"/>
                <c:pt idx="0">
                  <c:v>Colonne2</c:v>
                </c:pt>
              </c:strCache>
            </c:strRef>
          </c:tx>
          <c:spPr>
            <a:solidFill>
              <a:srgbClr val="00576E"/>
            </a:solidFill>
          </c:spPr>
          <c:invertIfNegative val="0"/>
          <c:dPt>
            <c:idx val="11"/>
            <c:invertIfNegative val="0"/>
            <c:bubble3D val="0"/>
            <c:spPr>
              <a:solidFill>
                <a:schemeClr val="bg1">
                  <a:lumMod val="65000"/>
                </a:schemeClr>
              </a:solidFill>
            </c:spPr>
            <c:extLst>
              <c:ext xmlns:c16="http://schemas.microsoft.com/office/drawing/2014/chart" uri="{C3380CC4-5D6E-409C-BE32-E72D297353CC}">
                <c16:uniqueId val="{00000001-59D6-4E19-8F0C-F8C46A76639E}"/>
              </c:ext>
            </c:extLst>
          </c:dPt>
          <c:dLbls>
            <c:spPr>
              <a:noFill/>
              <a:ln>
                <a:noFill/>
              </a:ln>
              <a:effectLst/>
            </c:spPr>
            <c:txPr>
              <a:bodyPr/>
              <a:lstStyle/>
              <a:p>
                <a:pPr>
                  <a:defRPr sz="1200" b="1">
                    <a:solidFill>
                      <a:schemeClr val="bg1"/>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Oui</c:v>
                </c:pt>
                <c:pt idx="1">
                  <c:v>Non</c:v>
                </c:pt>
              </c:strCache>
            </c:strRef>
          </c:cat>
          <c:val>
            <c:numRef>
              <c:f>Feuil1!$B$2:$B$3</c:f>
              <c:numCache>
                <c:formatCode>0%</c:formatCode>
                <c:ptCount val="2"/>
                <c:pt idx="0">
                  <c:v>0.2</c:v>
                </c:pt>
                <c:pt idx="1">
                  <c:v>0.8</c:v>
                </c:pt>
              </c:numCache>
            </c:numRef>
          </c:val>
          <c:extLst>
            <c:ext xmlns:c16="http://schemas.microsoft.com/office/drawing/2014/chart" uri="{C3380CC4-5D6E-409C-BE32-E72D297353CC}">
              <c16:uniqueId val="{00000003-F0E0-4897-A926-C547751D5796}"/>
            </c:ext>
          </c:extLst>
        </c:ser>
        <c:dLbls>
          <c:showLegendKey val="0"/>
          <c:showVal val="0"/>
          <c:showCatName val="0"/>
          <c:showSerName val="0"/>
          <c:showPercent val="0"/>
          <c:showBubbleSize val="0"/>
        </c:dLbls>
        <c:gapWidth val="60"/>
        <c:overlap val="100"/>
        <c:axId val="101004800"/>
        <c:axId val="101006336"/>
      </c:barChart>
      <c:catAx>
        <c:axId val="101004800"/>
        <c:scaling>
          <c:orientation val="maxMin"/>
        </c:scaling>
        <c:delete val="0"/>
        <c:axPos val="l"/>
        <c:numFmt formatCode="General" sourceLinked="1"/>
        <c:majorTickMark val="out"/>
        <c:minorTickMark val="none"/>
        <c:tickLblPos val="nextTo"/>
        <c:txPr>
          <a:bodyPr/>
          <a:lstStyle/>
          <a:p>
            <a:pPr>
              <a:defRPr sz="1200">
                <a:solidFill>
                  <a:srgbClr val="595959"/>
                </a:solidFill>
                <a:latin typeface="Arial" panose="020B0604020202020204" pitchFamily="34" charset="0"/>
                <a:cs typeface="Arial" panose="020B0604020202020204" pitchFamily="34" charset="0"/>
              </a:defRPr>
            </a:pPr>
            <a:endParaRPr lang="fr-FR"/>
          </a:p>
        </c:txPr>
        <c:crossAx val="101006336"/>
        <c:crosses val="autoZero"/>
        <c:auto val="1"/>
        <c:lblAlgn val="ctr"/>
        <c:lblOffset val="100"/>
        <c:noMultiLvlLbl val="0"/>
      </c:catAx>
      <c:valAx>
        <c:axId val="101006336"/>
        <c:scaling>
          <c:orientation val="minMax"/>
          <c:min val="0"/>
        </c:scaling>
        <c:delete val="1"/>
        <c:axPos val="t"/>
        <c:numFmt formatCode="0%" sourceLinked="1"/>
        <c:majorTickMark val="out"/>
        <c:minorTickMark val="none"/>
        <c:tickLblPos val="nextTo"/>
        <c:crossAx val="101004800"/>
        <c:crosses val="autoZero"/>
        <c:crossBetween val="between"/>
        <c:majorUnit val="0.2"/>
        <c:minorUnit val="0.02"/>
      </c:valAx>
    </c:plotArea>
    <c:plotVisOnly val="1"/>
    <c:dispBlanksAs val="gap"/>
    <c:showDLblsOverMax val="0"/>
  </c:chart>
  <c:txPr>
    <a:bodyPr/>
    <a:lstStyle/>
    <a:p>
      <a:pPr>
        <a:defRPr sz="1050">
          <a:solidFill>
            <a:srgbClr val="7F7F7F"/>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833255900859503"/>
          <c:y val="2.3173752270236235E-2"/>
          <c:w val="0.390399425316379"/>
          <c:h val="0.94145636360555029"/>
        </c:manualLayout>
      </c:layout>
      <c:barChart>
        <c:barDir val="bar"/>
        <c:grouping val="stacked"/>
        <c:varyColors val="0"/>
        <c:ser>
          <c:idx val="0"/>
          <c:order val="0"/>
          <c:tx>
            <c:strRef>
              <c:f>Feuil1!$B$1</c:f>
              <c:strCache>
                <c:ptCount val="1"/>
                <c:pt idx="0">
                  <c:v>Colonne2</c:v>
                </c:pt>
              </c:strCache>
            </c:strRef>
          </c:tx>
          <c:spPr>
            <a:solidFill>
              <a:srgbClr val="00576E"/>
            </a:solidFill>
          </c:spPr>
          <c:invertIfNegative val="0"/>
          <c:dPt>
            <c:idx val="11"/>
            <c:invertIfNegative val="0"/>
            <c:bubble3D val="0"/>
            <c:spPr>
              <a:solidFill>
                <a:schemeClr val="bg1">
                  <a:lumMod val="65000"/>
                </a:schemeClr>
              </a:solidFill>
            </c:spPr>
            <c:extLst>
              <c:ext xmlns:c16="http://schemas.microsoft.com/office/drawing/2014/chart" uri="{C3380CC4-5D6E-409C-BE32-E72D297353CC}">
                <c16:uniqueId val="{00000001-BE25-4717-8C04-C21E21F5F02D}"/>
              </c:ext>
            </c:extLst>
          </c:dPt>
          <c:dLbls>
            <c:spPr>
              <a:noFill/>
              <a:ln>
                <a:noFill/>
              </a:ln>
              <a:effectLst/>
            </c:spPr>
            <c:txPr>
              <a:bodyPr/>
              <a:lstStyle/>
              <a:p>
                <a:pPr>
                  <a:defRPr sz="1200" b="1">
                    <a:solidFill>
                      <a:schemeClr val="bg1"/>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Très probable</c:v>
                </c:pt>
                <c:pt idx="1">
                  <c:v>Assez probable</c:v>
                </c:pt>
                <c:pt idx="2">
                  <c:v>Peu probable</c:v>
                </c:pt>
                <c:pt idx="3">
                  <c:v>Pas du tout probable</c:v>
                </c:pt>
              </c:strCache>
            </c:strRef>
          </c:cat>
          <c:val>
            <c:numRef>
              <c:f>Feuil1!$B$2:$B$5</c:f>
              <c:numCache>
                <c:formatCode>0%</c:formatCode>
                <c:ptCount val="4"/>
                <c:pt idx="0">
                  <c:v>0.05</c:v>
                </c:pt>
                <c:pt idx="1">
                  <c:v>0.13</c:v>
                </c:pt>
                <c:pt idx="2">
                  <c:v>0.25</c:v>
                </c:pt>
                <c:pt idx="3">
                  <c:v>0.56999999999999995</c:v>
                </c:pt>
              </c:numCache>
            </c:numRef>
          </c:val>
          <c:extLst>
            <c:ext xmlns:c16="http://schemas.microsoft.com/office/drawing/2014/chart" uri="{C3380CC4-5D6E-409C-BE32-E72D297353CC}">
              <c16:uniqueId val="{00000003-F0E0-4897-A926-C547751D5796}"/>
            </c:ext>
          </c:extLst>
        </c:ser>
        <c:dLbls>
          <c:showLegendKey val="0"/>
          <c:showVal val="0"/>
          <c:showCatName val="0"/>
          <c:showSerName val="0"/>
          <c:showPercent val="0"/>
          <c:showBubbleSize val="0"/>
        </c:dLbls>
        <c:gapWidth val="60"/>
        <c:overlap val="100"/>
        <c:axId val="101050624"/>
        <c:axId val="120324096"/>
      </c:barChart>
      <c:catAx>
        <c:axId val="101050624"/>
        <c:scaling>
          <c:orientation val="maxMin"/>
        </c:scaling>
        <c:delete val="0"/>
        <c:axPos val="l"/>
        <c:numFmt formatCode="General" sourceLinked="1"/>
        <c:majorTickMark val="out"/>
        <c:minorTickMark val="none"/>
        <c:tickLblPos val="nextTo"/>
        <c:txPr>
          <a:bodyPr/>
          <a:lstStyle/>
          <a:p>
            <a:pPr>
              <a:defRPr sz="1200">
                <a:solidFill>
                  <a:srgbClr val="595959"/>
                </a:solidFill>
                <a:latin typeface="Arial" panose="020B0604020202020204" pitchFamily="34" charset="0"/>
                <a:cs typeface="Arial" panose="020B0604020202020204" pitchFamily="34" charset="0"/>
              </a:defRPr>
            </a:pPr>
            <a:endParaRPr lang="fr-FR"/>
          </a:p>
        </c:txPr>
        <c:crossAx val="120324096"/>
        <c:crosses val="autoZero"/>
        <c:auto val="1"/>
        <c:lblAlgn val="ctr"/>
        <c:lblOffset val="100"/>
        <c:noMultiLvlLbl val="0"/>
      </c:catAx>
      <c:valAx>
        <c:axId val="120324096"/>
        <c:scaling>
          <c:orientation val="minMax"/>
          <c:min val="0"/>
        </c:scaling>
        <c:delete val="1"/>
        <c:axPos val="t"/>
        <c:numFmt formatCode="0%" sourceLinked="1"/>
        <c:majorTickMark val="out"/>
        <c:minorTickMark val="none"/>
        <c:tickLblPos val="nextTo"/>
        <c:crossAx val="101050624"/>
        <c:crosses val="autoZero"/>
        <c:crossBetween val="between"/>
        <c:majorUnit val="0.2"/>
        <c:minorUnit val="0.02"/>
      </c:valAx>
    </c:plotArea>
    <c:plotVisOnly val="1"/>
    <c:dispBlanksAs val="gap"/>
    <c:showDLblsOverMax val="0"/>
  </c:chart>
  <c:txPr>
    <a:bodyPr/>
    <a:lstStyle/>
    <a:p>
      <a:pPr>
        <a:defRPr sz="1050">
          <a:solidFill>
            <a:srgbClr val="7F7F7F"/>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833255900859503"/>
          <c:y val="2.3173752270236235E-2"/>
          <c:w val="0.390399425316379"/>
          <c:h val="0.8131876761167951"/>
        </c:manualLayout>
      </c:layout>
      <c:barChart>
        <c:barDir val="bar"/>
        <c:grouping val="stacked"/>
        <c:varyColors val="0"/>
        <c:ser>
          <c:idx val="0"/>
          <c:order val="0"/>
          <c:tx>
            <c:strRef>
              <c:f>Feuil1!$B$1</c:f>
              <c:strCache>
                <c:ptCount val="1"/>
                <c:pt idx="0">
                  <c:v>Colonne2</c:v>
                </c:pt>
              </c:strCache>
            </c:strRef>
          </c:tx>
          <c:spPr>
            <a:solidFill>
              <a:srgbClr val="00576E"/>
            </a:solidFill>
          </c:spPr>
          <c:invertIfNegative val="0"/>
          <c:dPt>
            <c:idx val="11"/>
            <c:invertIfNegative val="0"/>
            <c:bubble3D val="0"/>
            <c:spPr>
              <a:solidFill>
                <a:schemeClr val="bg1">
                  <a:lumMod val="65000"/>
                </a:schemeClr>
              </a:solidFill>
            </c:spPr>
            <c:extLst>
              <c:ext xmlns:c16="http://schemas.microsoft.com/office/drawing/2014/chart" uri="{C3380CC4-5D6E-409C-BE32-E72D297353CC}">
                <c16:uniqueId val="{00000001-30A0-46B6-95D4-CCEA0E8745FD}"/>
              </c:ext>
            </c:extLst>
          </c:dPt>
          <c:dLbls>
            <c:spPr>
              <a:noFill/>
              <a:ln>
                <a:noFill/>
              </a:ln>
              <a:effectLst/>
            </c:spPr>
            <c:txPr>
              <a:bodyPr/>
              <a:lstStyle/>
              <a:p>
                <a:pPr>
                  <a:defRPr sz="1200" b="1">
                    <a:solidFill>
                      <a:schemeClr val="bg1"/>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Oui</c:v>
                </c:pt>
                <c:pt idx="1">
                  <c:v>Non</c:v>
                </c:pt>
              </c:strCache>
            </c:strRef>
          </c:cat>
          <c:val>
            <c:numRef>
              <c:f>Feuil1!$B$2:$B$3</c:f>
              <c:numCache>
                <c:formatCode>0%</c:formatCode>
                <c:ptCount val="2"/>
                <c:pt idx="0">
                  <c:v>0.75</c:v>
                </c:pt>
                <c:pt idx="1">
                  <c:v>0.25</c:v>
                </c:pt>
              </c:numCache>
            </c:numRef>
          </c:val>
          <c:extLst>
            <c:ext xmlns:c16="http://schemas.microsoft.com/office/drawing/2014/chart" uri="{C3380CC4-5D6E-409C-BE32-E72D297353CC}">
              <c16:uniqueId val="{00000003-F0E0-4897-A926-C547751D5796}"/>
            </c:ext>
          </c:extLst>
        </c:ser>
        <c:dLbls>
          <c:showLegendKey val="0"/>
          <c:showVal val="0"/>
          <c:showCatName val="0"/>
          <c:showSerName val="0"/>
          <c:showPercent val="0"/>
          <c:showBubbleSize val="0"/>
        </c:dLbls>
        <c:gapWidth val="60"/>
        <c:overlap val="100"/>
        <c:axId val="120402304"/>
        <c:axId val="120403840"/>
      </c:barChart>
      <c:catAx>
        <c:axId val="120402304"/>
        <c:scaling>
          <c:orientation val="maxMin"/>
        </c:scaling>
        <c:delete val="0"/>
        <c:axPos val="l"/>
        <c:numFmt formatCode="General" sourceLinked="1"/>
        <c:majorTickMark val="out"/>
        <c:minorTickMark val="none"/>
        <c:tickLblPos val="nextTo"/>
        <c:txPr>
          <a:bodyPr/>
          <a:lstStyle/>
          <a:p>
            <a:pPr>
              <a:defRPr sz="1200">
                <a:solidFill>
                  <a:srgbClr val="595959"/>
                </a:solidFill>
                <a:latin typeface="Arial" panose="020B0604020202020204" pitchFamily="34" charset="0"/>
                <a:cs typeface="Arial" panose="020B0604020202020204" pitchFamily="34" charset="0"/>
              </a:defRPr>
            </a:pPr>
            <a:endParaRPr lang="fr-FR"/>
          </a:p>
        </c:txPr>
        <c:crossAx val="120403840"/>
        <c:crosses val="autoZero"/>
        <c:auto val="1"/>
        <c:lblAlgn val="ctr"/>
        <c:lblOffset val="100"/>
        <c:noMultiLvlLbl val="0"/>
      </c:catAx>
      <c:valAx>
        <c:axId val="120403840"/>
        <c:scaling>
          <c:orientation val="minMax"/>
          <c:min val="0"/>
        </c:scaling>
        <c:delete val="1"/>
        <c:axPos val="t"/>
        <c:numFmt formatCode="0%" sourceLinked="1"/>
        <c:majorTickMark val="out"/>
        <c:minorTickMark val="none"/>
        <c:tickLblPos val="nextTo"/>
        <c:crossAx val="120402304"/>
        <c:crosses val="autoZero"/>
        <c:crossBetween val="between"/>
        <c:majorUnit val="0.2"/>
        <c:minorUnit val="0.02"/>
      </c:valAx>
    </c:plotArea>
    <c:plotVisOnly val="1"/>
    <c:dispBlanksAs val="gap"/>
    <c:showDLblsOverMax val="0"/>
  </c:chart>
  <c:txPr>
    <a:bodyPr/>
    <a:lstStyle/>
    <a:p>
      <a:pPr>
        <a:defRPr sz="1050">
          <a:solidFill>
            <a:srgbClr val="7F7F7F"/>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9460845749377458"/>
          <c:y val="8.0361695828604501E-2"/>
          <c:w val="0.48411224248490525"/>
          <c:h val="0.87058742167173864"/>
        </c:manualLayout>
      </c:layout>
      <c:barChart>
        <c:barDir val="bar"/>
        <c:grouping val="stacked"/>
        <c:varyColors val="0"/>
        <c:ser>
          <c:idx val="0"/>
          <c:order val="0"/>
          <c:tx>
            <c:strRef>
              <c:f>Feuil1!$B$1</c:f>
              <c:strCache>
                <c:ptCount val="1"/>
                <c:pt idx="0">
                  <c:v>1 à 6</c:v>
                </c:pt>
              </c:strCache>
            </c:strRef>
          </c:tx>
          <c:spPr>
            <a:solidFill>
              <a:srgbClr val="00A5D2"/>
            </a:solidFill>
          </c:spPr>
          <c:invertIfNegative val="0"/>
          <c:dLbls>
            <c:spPr>
              <a:noFill/>
              <a:ln>
                <a:noFill/>
              </a:ln>
              <a:effectLst/>
            </c:spPr>
            <c:txPr>
              <a:bodyPr/>
              <a:lstStyle/>
              <a:p>
                <a:pPr>
                  <a:defRPr sz="1200" b="1">
                    <a:solidFill>
                      <a:schemeClr val="bg1"/>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Votre appréciation de la qualité du service offert par les employés</c:v>
                </c:pt>
                <c:pt idx="1">
                  <c:v>Votre appréciation de l’aménagement de ou des succursales</c:v>
                </c:pt>
                <c:pt idx="2">
                  <c:v>Votre appréciation générale</c:v>
                </c:pt>
                <c:pt idx="3">
                  <c:v>Votre appréciation de la qualité des produits</c:v>
                </c:pt>
                <c:pt idx="4">
                  <c:v>Votre appréciation des prix des produits</c:v>
                </c:pt>
              </c:strCache>
            </c:strRef>
          </c:cat>
          <c:val>
            <c:numRef>
              <c:f>Feuil1!$B$2:$B$6</c:f>
              <c:numCache>
                <c:formatCode>0%</c:formatCode>
                <c:ptCount val="5"/>
                <c:pt idx="0">
                  <c:v>0.25</c:v>
                </c:pt>
                <c:pt idx="1">
                  <c:v>0.3</c:v>
                </c:pt>
                <c:pt idx="2">
                  <c:v>0.31</c:v>
                </c:pt>
                <c:pt idx="3">
                  <c:v>0.28999999999999998</c:v>
                </c:pt>
                <c:pt idx="4">
                  <c:v>0.45</c:v>
                </c:pt>
              </c:numCache>
            </c:numRef>
          </c:val>
          <c:extLst>
            <c:ext xmlns:c16="http://schemas.microsoft.com/office/drawing/2014/chart" uri="{C3380CC4-5D6E-409C-BE32-E72D297353CC}">
              <c16:uniqueId val="{00000000-CA6E-480B-B272-B75B8F36AA31}"/>
            </c:ext>
          </c:extLst>
        </c:ser>
        <c:ser>
          <c:idx val="1"/>
          <c:order val="1"/>
          <c:tx>
            <c:strRef>
              <c:f>Feuil1!$C$1</c:f>
              <c:strCache>
                <c:ptCount val="1"/>
                <c:pt idx="0">
                  <c:v>7 et 8</c:v>
                </c:pt>
              </c:strCache>
            </c:strRef>
          </c:tx>
          <c:spPr>
            <a:solidFill>
              <a:srgbClr val="BDF1FF"/>
            </a:solidFill>
          </c:spPr>
          <c:invertIfNegative val="0"/>
          <c:dLbls>
            <c:spPr>
              <a:noFill/>
              <a:ln>
                <a:noFill/>
              </a:ln>
              <a:effectLst/>
            </c:spPr>
            <c:txPr>
              <a:bodyPr/>
              <a:lstStyle/>
              <a:p>
                <a:pPr>
                  <a:defRPr sz="1200" b="1">
                    <a:solidFill>
                      <a:srgbClr val="595959"/>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Votre appréciation de la qualité du service offert par les employés</c:v>
                </c:pt>
                <c:pt idx="1">
                  <c:v>Votre appréciation de l’aménagement de ou des succursales</c:v>
                </c:pt>
                <c:pt idx="2">
                  <c:v>Votre appréciation générale</c:v>
                </c:pt>
                <c:pt idx="3">
                  <c:v>Votre appréciation de la qualité des produits</c:v>
                </c:pt>
                <c:pt idx="4">
                  <c:v>Votre appréciation des prix des produits</c:v>
                </c:pt>
              </c:strCache>
            </c:strRef>
          </c:cat>
          <c:val>
            <c:numRef>
              <c:f>Feuil1!$C$2:$C$6</c:f>
              <c:numCache>
                <c:formatCode>0%</c:formatCode>
                <c:ptCount val="5"/>
                <c:pt idx="0">
                  <c:v>0.4</c:v>
                </c:pt>
                <c:pt idx="1">
                  <c:v>0.37</c:v>
                </c:pt>
                <c:pt idx="2">
                  <c:v>0.35</c:v>
                </c:pt>
                <c:pt idx="3">
                  <c:v>0.4</c:v>
                </c:pt>
                <c:pt idx="4">
                  <c:v>0.33</c:v>
                </c:pt>
              </c:numCache>
            </c:numRef>
          </c:val>
          <c:extLst>
            <c:ext xmlns:c16="http://schemas.microsoft.com/office/drawing/2014/chart" uri="{C3380CC4-5D6E-409C-BE32-E72D297353CC}">
              <c16:uniqueId val="{00000001-CA6E-480B-B272-B75B8F36AA31}"/>
            </c:ext>
          </c:extLst>
        </c:ser>
        <c:ser>
          <c:idx val="2"/>
          <c:order val="2"/>
          <c:tx>
            <c:strRef>
              <c:f>Feuil1!$D$1</c:f>
              <c:strCache>
                <c:ptCount val="1"/>
                <c:pt idx="0">
                  <c:v>9 et 10</c:v>
                </c:pt>
              </c:strCache>
            </c:strRef>
          </c:tx>
          <c:spPr>
            <a:solidFill>
              <a:srgbClr val="00576E"/>
            </a:solidFill>
          </c:spPr>
          <c:invertIfNegative val="0"/>
          <c:dLbls>
            <c:dLbl>
              <c:idx val="8"/>
              <c:layout>
                <c:manualLayout>
                  <c:x val="-8.364735119794863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AA8-4FF7-B4D8-3C5519933F7D}"/>
                </c:ext>
              </c:extLst>
            </c:dLbl>
            <c:spPr>
              <a:noFill/>
              <a:ln>
                <a:noFill/>
              </a:ln>
              <a:effectLst/>
            </c:spPr>
            <c:txPr>
              <a:bodyPr/>
              <a:lstStyle/>
              <a:p>
                <a:pPr>
                  <a:defRPr sz="1200" b="1">
                    <a:solidFill>
                      <a:schemeClr val="bg1"/>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Votre appréciation de la qualité du service offert par les employés</c:v>
                </c:pt>
                <c:pt idx="1">
                  <c:v>Votre appréciation de l’aménagement de ou des succursales</c:v>
                </c:pt>
                <c:pt idx="2">
                  <c:v>Votre appréciation générale</c:v>
                </c:pt>
                <c:pt idx="3">
                  <c:v>Votre appréciation de la qualité des produits</c:v>
                </c:pt>
                <c:pt idx="4">
                  <c:v>Votre appréciation des prix des produits</c:v>
                </c:pt>
              </c:strCache>
            </c:strRef>
          </c:cat>
          <c:val>
            <c:numRef>
              <c:f>Feuil1!$D$2:$D$6</c:f>
              <c:numCache>
                <c:formatCode>0%</c:formatCode>
                <c:ptCount val="5"/>
                <c:pt idx="0">
                  <c:v>0.35</c:v>
                </c:pt>
                <c:pt idx="1">
                  <c:v>0.33</c:v>
                </c:pt>
                <c:pt idx="2">
                  <c:v>0.34</c:v>
                </c:pt>
                <c:pt idx="3">
                  <c:v>0.31</c:v>
                </c:pt>
                <c:pt idx="4">
                  <c:v>0.21</c:v>
                </c:pt>
              </c:numCache>
            </c:numRef>
          </c:val>
          <c:extLst>
            <c:ext xmlns:c16="http://schemas.microsoft.com/office/drawing/2014/chart" uri="{C3380CC4-5D6E-409C-BE32-E72D297353CC}">
              <c16:uniqueId val="{00000002-CA6E-480B-B272-B75B8F36AA31}"/>
            </c:ext>
          </c:extLst>
        </c:ser>
        <c:dLbls>
          <c:showLegendKey val="0"/>
          <c:showVal val="0"/>
          <c:showCatName val="0"/>
          <c:showSerName val="0"/>
          <c:showPercent val="0"/>
          <c:showBubbleSize val="0"/>
        </c:dLbls>
        <c:gapWidth val="75"/>
        <c:overlap val="100"/>
        <c:axId val="120454528"/>
        <c:axId val="120468608"/>
      </c:barChart>
      <c:catAx>
        <c:axId val="120454528"/>
        <c:scaling>
          <c:orientation val="maxMin"/>
        </c:scaling>
        <c:delete val="0"/>
        <c:axPos val="l"/>
        <c:numFmt formatCode="General" sourceLinked="1"/>
        <c:majorTickMark val="out"/>
        <c:minorTickMark val="none"/>
        <c:tickLblPos val="nextTo"/>
        <c:txPr>
          <a:bodyPr/>
          <a:lstStyle/>
          <a:p>
            <a:pPr>
              <a:defRPr sz="1050">
                <a:solidFill>
                  <a:schemeClr val="tx1">
                    <a:lumMod val="65000"/>
                    <a:lumOff val="35000"/>
                  </a:schemeClr>
                </a:solidFill>
                <a:latin typeface="Arial" panose="020B0604020202020204" pitchFamily="34" charset="0"/>
                <a:cs typeface="Arial" panose="020B0604020202020204" pitchFamily="34" charset="0"/>
              </a:defRPr>
            </a:pPr>
            <a:endParaRPr lang="fr-FR"/>
          </a:p>
        </c:txPr>
        <c:crossAx val="120468608"/>
        <c:crosses val="autoZero"/>
        <c:auto val="1"/>
        <c:lblAlgn val="ctr"/>
        <c:lblOffset val="100"/>
        <c:noMultiLvlLbl val="0"/>
      </c:catAx>
      <c:valAx>
        <c:axId val="120468608"/>
        <c:scaling>
          <c:orientation val="minMax"/>
          <c:max val="1.1000000000000001"/>
          <c:min val="0"/>
        </c:scaling>
        <c:delete val="1"/>
        <c:axPos val="t"/>
        <c:numFmt formatCode="0%" sourceLinked="1"/>
        <c:majorTickMark val="out"/>
        <c:minorTickMark val="none"/>
        <c:tickLblPos val="nextTo"/>
        <c:crossAx val="120454528"/>
        <c:crosses val="autoZero"/>
        <c:crossBetween val="between"/>
        <c:majorUnit val="0.2"/>
        <c:minorUnit val="2.0000000000000004E-2"/>
      </c:valAx>
    </c:plotArea>
    <c:legend>
      <c:legendPos val="t"/>
      <c:layout>
        <c:manualLayout>
          <c:xMode val="edge"/>
          <c:yMode val="edge"/>
          <c:x val="0.58502856707204798"/>
          <c:y val="1.8975733047082229E-2"/>
          <c:w val="0.36761842083684043"/>
          <c:h val="5.8801719811881967E-2"/>
        </c:manualLayout>
      </c:layout>
      <c:overlay val="0"/>
      <c:txPr>
        <a:bodyPr/>
        <a:lstStyle/>
        <a:p>
          <a:pPr>
            <a:defRPr sz="1050">
              <a:solidFill>
                <a:schemeClr val="tx1">
                  <a:lumMod val="65000"/>
                  <a:lumOff val="35000"/>
                </a:schemeClr>
              </a:solidFill>
              <a:latin typeface="Arial Narrow" pitchFamily="34" charset="0"/>
            </a:defRPr>
          </a:pPr>
          <a:endParaRPr lang="fr-FR"/>
        </a:p>
      </c:txPr>
    </c:legend>
    <c:plotVisOnly val="1"/>
    <c:dispBlanksAs val="gap"/>
    <c:showDLblsOverMax val="0"/>
  </c:chart>
  <c:txPr>
    <a:bodyPr/>
    <a:lstStyle/>
    <a:p>
      <a:pPr>
        <a:defRPr sz="1800"/>
      </a:pPr>
      <a:endParaRPr lang="fr-FR"/>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092456393734035"/>
          <c:y val="1.75211520118502E-2"/>
          <c:w val="0.41401766470392182"/>
          <c:h val="0.94145636360555029"/>
        </c:manualLayout>
      </c:layout>
      <c:barChart>
        <c:barDir val="bar"/>
        <c:grouping val="stacked"/>
        <c:varyColors val="0"/>
        <c:ser>
          <c:idx val="0"/>
          <c:order val="0"/>
          <c:tx>
            <c:strRef>
              <c:f>Feuil1!$B$1</c:f>
              <c:strCache>
                <c:ptCount val="1"/>
                <c:pt idx="0">
                  <c:v>Colonne2</c:v>
                </c:pt>
              </c:strCache>
            </c:strRef>
          </c:tx>
          <c:spPr>
            <a:solidFill>
              <a:schemeClr val="tx2">
                <a:lumMod val="50000"/>
              </a:schemeClr>
            </a:solidFill>
          </c:spPr>
          <c:invertIfNegative val="0"/>
          <c:dPt>
            <c:idx val="11"/>
            <c:invertIfNegative val="0"/>
            <c:bubble3D val="0"/>
            <c:extLst>
              <c:ext xmlns:c16="http://schemas.microsoft.com/office/drawing/2014/chart" uri="{C3380CC4-5D6E-409C-BE32-E72D297353CC}">
                <c16:uniqueId val="{00000000-F5CA-469B-AF73-FC1F1ED44E37}"/>
              </c:ext>
            </c:extLst>
          </c:dPt>
          <c:dLbls>
            <c:dLbl>
              <c:idx val="10"/>
              <c:layout>
                <c:manualLayout>
                  <c:x val="2.3986223752916341E-2"/>
                  <c:y val="0"/>
                </c:manualLayout>
              </c:layout>
              <c:spPr/>
              <c:txPr>
                <a:bodyPr/>
                <a:lstStyle/>
                <a:p>
                  <a:pPr>
                    <a:defRPr sz="1050" b="1">
                      <a:solidFill>
                        <a:srgbClr val="595959"/>
                      </a:solidFill>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5CA-469B-AF73-FC1F1ED44E37}"/>
                </c:ext>
              </c:extLst>
            </c:dLbl>
            <c:dLbl>
              <c:idx val="11"/>
              <c:layout>
                <c:manualLayout>
                  <c:x val="2.3986223752916341E-2"/>
                  <c:y val="-5.3121872031501689E-3"/>
                </c:manualLayout>
              </c:layout>
              <c:spPr/>
              <c:txPr>
                <a:bodyPr/>
                <a:lstStyle/>
                <a:p>
                  <a:pPr>
                    <a:defRPr sz="1050" b="1">
                      <a:solidFill>
                        <a:srgbClr val="595959"/>
                      </a:solidFill>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5CA-469B-AF73-FC1F1ED44E37}"/>
                </c:ext>
              </c:extLst>
            </c:dLbl>
            <c:dLbl>
              <c:idx val="12"/>
              <c:layout>
                <c:manualLayout>
                  <c:x val="2.3986223752916341E-2"/>
                  <c:y val="2.6560936015750844E-3"/>
                </c:manualLayout>
              </c:layout>
              <c:spPr/>
              <c:txPr>
                <a:bodyPr/>
                <a:lstStyle/>
                <a:p>
                  <a:pPr>
                    <a:defRPr sz="1050" b="1">
                      <a:solidFill>
                        <a:srgbClr val="595959"/>
                      </a:solidFill>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5CA-469B-AF73-FC1F1ED44E37}"/>
                </c:ext>
              </c:extLst>
            </c:dLbl>
            <c:dLbl>
              <c:idx val="13"/>
              <c:layout>
                <c:manualLayout>
                  <c:x val="2.3986223752916341E-2"/>
                  <c:y val="0"/>
                </c:manualLayout>
              </c:layout>
              <c:spPr/>
              <c:txPr>
                <a:bodyPr/>
                <a:lstStyle/>
                <a:p>
                  <a:pPr>
                    <a:defRPr sz="1050" b="1">
                      <a:solidFill>
                        <a:srgbClr val="595959"/>
                      </a:solidFill>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5CA-469B-AF73-FC1F1ED44E37}"/>
                </c:ext>
              </c:extLst>
            </c:dLbl>
            <c:dLbl>
              <c:idx val="14"/>
              <c:layout>
                <c:manualLayout>
                  <c:x val="2.3986223752916341E-2"/>
                  <c:y val="-5.3121872031501689E-3"/>
                </c:manualLayout>
              </c:layout>
              <c:spPr/>
              <c:txPr>
                <a:bodyPr/>
                <a:lstStyle/>
                <a:p>
                  <a:pPr>
                    <a:defRPr sz="1050" b="1">
                      <a:solidFill>
                        <a:srgbClr val="595959"/>
                      </a:solidFill>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5CA-469B-AF73-FC1F1ED44E37}"/>
                </c:ext>
              </c:extLst>
            </c:dLbl>
            <c:dLbl>
              <c:idx val="15"/>
              <c:layout>
                <c:manualLayout>
                  <c:x val="2.3986223752916341E-2"/>
                  <c:y val="4.1828245694095818E-7"/>
                </c:manualLayout>
              </c:layout>
              <c:spPr/>
              <c:txPr>
                <a:bodyPr/>
                <a:lstStyle/>
                <a:p>
                  <a:pPr>
                    <a:defRPr sz="1050" b="1">
                      <a:solidFill>
                        <a:srgbClr val="595959"/>
                      </a:solidFill>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5CA-469B-AF73-FC1F1ED44E37}"/>
                </c:ext>
              </c:extLst>
            </c:dLbl>
            <c:spPr>
              <a:noFill/>
              <a:ln>
                <a:noFill/>
              </a:ln>
              <a:effectLst/>
            </c:spPr>
            <c:txPr>
              <a:bodyPr/>
              <a:lstStyle/>
              <a:p>
                <a:pPr>
                  <a:defRPr sz="105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Feuil1!$A$2:$A$19</c:f>
              <c:strCache>
                <c:ptCount val="18"/>
                <c:pt idx="0">
                  <c:v>Informer la population / Informer sur le produit (en général)</c:v>
                </c:pt>
                <c:pt idx="1">
                  <c:v>Conseiller / Aider pour le choix du produit / Guider / Suggérer un produit</c:v>
                </c:pt>
                <c:pt idx="2">
                  <c:v>Sensibiliser sur les risques et les effets / Faire de la prévention / Sensibiliser</c:v>
                </c:pt>
                <c:pt idx="3">
                  <c:v>Vendre le produit / Rôle de vendeur / Caissier</c:v>
                </c:pt>
                <c:pt idx="4">
                  <c:v>Servir les clients / Accueil / Courtoisie / Respect / Bons employés</c:v>
                </c:pt>
                <c:pt idx="5">
                  <c:v>Vérifier l'âge légal / Surveiller les mineurs</c:v>
                </c:pt>
                <c:pt idx="6">
                  <c:v>Éduquer le consommateur (sans précision)</c:v>
                </c:pt>
                <c:pt idx="7">
                  <c:v>Responsabiliser sur une bonne consommation / Empêcher les abus / Modération</c:v>
                </c:pt>
                <c:pt idx="8">
                  <c:v>Informer sur les diverses variétés de cannabis</c:v>
                </c:pt>
                <c:pt idx="9">
                  <c:v>Vigilance / Contrôle / Sécurité (sans précision)</c:v>
                </c:pt>
                <c:pt idx="10">
                  <c:v>Décourager la consommation / Encourager à arrêter la consommation</c:v>
                </c:pt>
                <c:pt idx="11">
                  <c:v>Ne pas inciter à acheter / Ne pas vendre</c:v>
                </c:pt>
                <c:pt idx="12">
                  <c:v>Informer sur la concentration de chaque variété de produit</c:v>
                </c:pt>
                <c:pt idx="13">
                  <c:v>Suivi des achats / Limiter la consommation par individu</c:v>
                </c:pt>
                <c:pt idx="14">
                  <c:v>Simple travail / Même rôle qu'un autre commerce</c:v>
                </c:pt>
                <c:pt idx="15">
                  <c:v>Aucun rôle</c:v>
                </c:pt>
                <c:pt idx="16">
                  <c:v>Autre</c:v>
                </c:pt>
                <c:pt idx="17">
                  <c:v>Je ne sais pas</c:v>
                </c:pt>
              </c:strCache>
            </c:strRef>
          </c:cat>
          <c:val>
            <c:numRef>
              <c:f>Feuil1!$B$2:$B$19</c:f>
              <c:numCache>
                <c:formatCode>0%</c:formatCode>
                <c:ptCount val="18"/>
                <c:pt idx="0">
                  <c:v>0.23</c:v>
                </c:pt>
                <c:pt idx="1">
                  <c:v>0.2</c:v>
                </c:pt>
                <c:pt idx="2">
                  <c:v>0.19</c:v>
                </c:pt>
                <c:pt idx="3">
                  <c:v>0.09</c:v>
                </c:pt>
                <c:pt idx="4">
                  <c:v>7.0000000000000007E-2</c:v>
                </c:pt>
                <c:pt idx="5">
                  <c:v>0.06</c:v>
                </c:pt>
                <c:pt idx="6">
                  <c:v>0.02</c:v>
                </c:pt>
                <c:pt idx="7">
                  <c:v>0.02</c:v>
                </c:pt>
                <c:pt idx="8">
                  <c:v>0.02</c:v>
                </c:pt>
                <c:pt idx="9">
                  <c:v>0.02</c:v>
                </c:pt>
                <c:pt idx="10">
                  <c:v>0.01</c:v>
                </c:pt>
                <c:pt idx="11">
                  <c:v>0.01</c:v>
                </c:pt>
                <c:pt idx="12">
                  <c:v>0.01</c:v>
                </c:pt>
                <c:pt idx="13">
                  <c:v>0.01</c:v>
                </c:pt>
                <c:pt idx="14">
                  <c:v>0.01</c:v>
                </c:pt>
                <c:pt idx="15">
                  <c:v>0.01</c:v>
                </c:pt>
                <c:pt idx="16">
                  <c:v>7.0000000000000007E-2</c:v>
                </c:pt>
                <c:pt idx="17">
                  <c:v>0.12</c:v>
                </c:pt>
              </c:numCache>
            </c:numRef>
          </c:val>
          <c:extLst>
            <c:ext xmlns:c16="http://schemas.microsoft.com/office/drawing/2014/chart" uri="{C3380CC4-5D6E-409C-BE32-E72D297353CC}">
              <c16:uniqueId val="{00000003-F0E0-4897-A926-C547751D5796}"/>
            </c:ext>
          </c:extLst>
        </c:ser>
        <c:dLbls>
          <c:showLegendKey val="0"/>
          <c:showVal val="0"/>
          <c:showCatName val="0"/>
          <c:showSerName val="0"/>
          <c:showPercent val="0"/>
          <c:showBubbleSize val="0"/>
        </c:dLbls>
        <c:gapWidth val="60"/>
        <c:overlap val="100"/>
        <c:axId val="134204416"/>
        <c:axId val="134218496"/>
      </c:barChart>
      <c:catAx>
        <c:axId val="134204416"/>
        <c:scaling>
          <c:orientation val="maxMin"/>
        </c:scaling>
        <c:delete val="0"/>
        <c:axPos val="l"/>
        <c:numFmt formatCode="General" sourceLinked="1"/>
        <c:majorTickMark val="out"/>
        <c:minorTickMark val="none"/>
        <c:tickLblPos val="nextTo"/>
        <c:txPr>
          <a:bodyPr/>
          <a:lstStyle/>
          <a:p>
            <a:pPr>
              <a:defRPr sz="950">
                <a:solidFill>
                  <a:srgbClr val="595959"/>
                </a:solidFill>
              </a:defRPr>
            </a:pPr>
            <a:endParaRPr lang="fr-FR"/>
          </a:p>
        </c:txPr>
        <c:crossAx val="134218496"/>
        <c:crosses val="autoZero"/>
        <c:auto val="1"/>
        <c:lblAlgn val="ctr"/>
        <c:lblOffset val="100"/>
        <c:noMultiLvlLbl val="0"/>
      </c:catAx>
      <c:valAx>
        <c:axId val="134218496"/>
        <c:scaling>
          <c:orientation val="minMax"/>
          <c:min val="0"/>
        </c:scaling>
        <c:delete val="1"/>
        <c:axPos val="t"/>
        <c:numFmt formatCode="0%" sourceLinked="1"/>
        <c:majorTickMark val="out"/>
        <c:minorTickMark val="none"/>
        <c:tickLblPos val="nextTo"/>
        <c:crossAx val="134204416"/>
        <c:crosses val="autoZero"/>
        <c:crossBetween val="between"/>
        <c:majorUnit val="0.2"/>
        <c:minorUnit val="0.02"/>
      </c:valAx>
    </c:plotArea>
    <c:plotVisOnly val="1"/>
    <c:dispBlanksAs val="gap"/>
    <c:showDLblsOverMax val="0"/>
  </c:chart>
  <c:txPr>
    <a:bodyPr/>
    <a:lstStyle/>
    <a:p>
      <a:pPr>
        <a:defRPr sz="1000">
          <a:solidFill>
            <a:srgbClr val="7F7F7F"/>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559266142145825"/>
          <c:y val="2.3173752270236235E-2"/>
          <c:w val="0.45364291734139528"/>
          <c:h val="0.88266669664569897"/>
        </c:manualLayout>
      </c:layout>
      <c:barChart>
        <c:barDir val="bar"/>
        <c:grouping val="stacked"/>
        <c:varyColors val="0"/>
        <c:ser>
          <c:idx val="0"/>
          <c:order val="0"/>
          <c:tx>
            <c:strRef>
              <c:f>Feuil1!$B$1</c:f>
              <c:strCache>
                <c:ptCount val="1"/>
                <c:pt idx="0">
                  <c:v>Colonne2</c:v>
                </c:pt>
              </c:strCache>
            </c:strRef>
          </c:tx>
          <c:spPr>
            <a:solidFill>
              <a:srgbClr val="00576E"/>
            </a:solidFill>
          </c:spPr>
          <c:invertIfNegative val="0"/>
          <c:dPt>
            <c:idx val="11"/>
            <c:invertIfNegative val="0"/>
            <c:bubble3D val="0"/>
            <c:spPr>
              <a:solidFill>
                <a:schemeClr val="bg1">
                  <a:lumMod val="65000"/>
                </a:schemeClr>
              </a:solidFill>
            </c:spPr>
            <c:extLst>
              <c:ext xmlns:c16="http://schemas.microsoft.com/office/drawing/2014/chart" uri="{C3380CC4-5D6E-409C-BE32-E72D297353CC}">
                <c16:uniqueId val="{00000001-21AD-4934-8B46-5E58F30CABC6}"/>
              </c:ext>
            </c:extLst>
          </c:dPt>
          <c:dLbls>
            <c:spPr>
              <a:noFill/>
              <a:ln>
                <a:noFill/>
              </a:ln>
              <a:effectLst/>
            </c:spPr>
            <c:txPr>
              <a:bodyPr/>
              <a:lstStyle/>
              <a:p>
                <a:pPr>
                  <a:defRPr sz="1200" b="1">
                    <a:solidFill>
                      <a:schemeClr val="bg1"/>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Oui mon opinion a changé et je suis maintenant plus favorable</c:v>
                </c:pt>
                <c:pt idx="1">
                  <c:v>Oui mon opinion a changé et je suis maintenant moins favorable</c:v>
                </c:pt>
                <c:pt idx="2">
                  <c:v>Mon opinion n’a pas changé</c:v>
                </c:pt>
              </c:strCache>
            </c:strRef>
          </c:cat>
          <c:val>
            <c:numRef>
              <c:f>Feuil1!$B$2:$B$4</c:f>
              <c:numCache>
                <c:formatCode>0%</c:formatCode>
                <c:ptCount val="3"/>
                <c:pt idx="0">
                  <c:v>0.17</c:v>
                </c:pt>
                <c:pt idx="1">
                  <c:v>0.08</c:v>
                </c:pt>
                <c:pt idx="2">
                  <c:v>0.75</c:v>
                </c:pt>
              </c:numCache>
            </c:numRef>
          </c:val>
          <c:extLst>
            <c:ext xmlns:c16="http://schemas.microsoft.com/office/drawing/2014/chart" uri="{C3380CC4-5D6E-409C-BE32-E72D297353CC}">
              <c16:uniqueId val="{00000003-F0E0-4897-A926-C547751D5796}"/>
            </c:ext>
          </c:extLst>
        </c:ser>
        <c:dLbls>
          <c:showLegendKey val="0"/>
          <c:showVal val="0"/>
          <c:showCatName val="0"/>
          <c:showSerName val="0"/>
          <c:showPercent val="0"/>
          <c:showBubbleSize val="0"/>
        </c:dLbls>
        <c:gapWidth val="60"/>
        <c:overlap val="100"/>
        <c:axId val="24078208"/>
        <c:axId val="24079744"/>
      </c:barChart>
      <c:catAx>
        <c:axId val="24078208"/>
        <c:scaling>
          <c:orientation val="maxMin"/>
        </c:scaling>
        <c:delete val="0"/>
        <c:axPos val="l"/>
        <c:numFmt formatCode="General" sourceLinked="1"/>
        <c:majorTickMark val="out"/>
        <c:minorTickMark val="none"/>
        <c:tickLblPos val="nextTo"/>
        <c:txPr>
          <a:bodyPr/>
          <a:lstStyle/>
          <a:p>
            <a:pPr>
              <a:defRPr sz="1200">
                <a:solidFill>
                  <a:srgbClr val="595959"/>
                </a:solidFill>
                <a:latin typeface="Arial" panose="020B0604020202020204" pitchFamily="34" charset="0"/>
                <a:cs typeface="Arial" panose="020B0604020202020204" pitchFamily="34" charset="0"/>
              </a:defRPr>
            </a:pPr>
            <a:endParaRPr lang="fr-FR"/>
          </a:p>
        </c:txPr>
        <c:crossAx val="24079744"/>
        <c:crosses val="autoZero"/>
        <c:auto val="1"/>
        <c:lblAlgn val="ctr"/>
        <c:lblOffset val="100"/>
        <c:noMultiLvlLbl val="0"/>
      </c:catAx>
      <c:valAx>
        <c:axId val="24079744"/>
        <c:scaling>
          <c:orientation val="minMax"/>
          <c:min val="0"/>
        </c:scaling>
        <c:delete val="1"/>
        <c:axPos val="t"/>
        <c:numFmt formatCode="0%" sourceLinked="1"/>
        <c:majorTickMark val="out"/>
        <c:minorTickMark val="none"/>
        <c:tickLblPos val="nextTo"/>
        <c:crossAx val="24078208"/>
        <c:crosses val="autoZero"/>
        <c:crossBetween val="between"/>
        <c:majorUnit val="0.2"/>
        <c:minorUnit val="0.02"/>
      </c:valAx>
    </c:plotArea>
    <c:plotVisOnly val="1"/>
    <c:dispBlanksAs val="gap"/>
    <c:showDLblsOverMax val="0"/>
  </c:chart>
  <c:txPr>
    <a:bodyPr/>
    <a:lstStyle/>
    <a:p>
      <a:pPr>
        <a:defRPr sz="1050">
          <a:solidFill>
            <a:srgbClr val="7F7F7F"/>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623531667854125"/>
          <c:y val="2.3173752270236235E-2"/>
          <c:w val="0.54414907173781779"/>
          <c:h val="0.87569151731585604"/>
        </c:manualLayout>
      </c:layout>
      <c:barChart>
        <c:barDir val="bar"/>
        <c:grouping val="stacked"/>
        <c:varyColors val="0"/>
        <c:ser>
          <c:idx val="0"/>
          <c:order val="0"/>
          <c:tx>
            <c:strRef>
              <c:f>Feuil1!$B$1</c:f>
              <c:strCache>
                <c:ptCount val="1"/>
                <c:pt idx="0">
                  <c:v>Très important</c:v>
                </c:pt>
              </c:strCache>
            </c:strRef>
          </c:tx>
          <c:spPr>
            <a:solidFill>
              <a:schemeClr val="tx2">
                <a:lumMod val="50000"/>
              </a:schemeClr>
            </a:solidFill>
          </c:spPr>
          <c:invertIfNegative val="0"/>
          <c:dPt>
            <c:idx val="11"/>
            <c:invertIfNegative val="0"/>
            <c:bubble3D val="0"/>
            <c:extLst>
              <c:ext xmlns:c16="http://schemas.microsoft.com/office/drawing/2014/chart" uri="{C3380CC4-5D6E-409C-BE32-E72D297353CC}">
                <c16:uniqueId val="{00000000-50C5-4CCE-AEA4-49B02034A92C}"/>
              </c:ext>
            </c:extLst>
          </c:dPt>
          <c:dLbls>
            <c:spPr>
              <a:noFill/>
              <a:ln>
                <a:noFill/>
              </a:ln>
              <a:effectLst/>
            </c:spPr>
            <c:txPr>
              <a:bodyPr/>
              <a:lstStyle/>
              <a:p>
                <a:pPr>
                  <a:defRPr sz="1200" b="1">
                    <a:solidFill>
                      <a:schemeClr val="bg1"/>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La concentration de chaque variété de produits</c:v>
                </c:pt>
                <c:pt idx="1">
                  <c:v>Les effets du cannabis</c:v>
                </c:pt>
                <c:pt idx="2">
                  <c:v>Le goût des différentes variétés de produits</c:v>
                </c:pt>
              </c:strCache>
            </c:strRef>
          </c:cat>
          <c:val>
            <c:numRef>
              <c:f>Feuil1!$B$2:$B$4</c:f>
              <c:numCache>
                <c:formatCode>0%</c:formatCode>
                <c:ptCount val="3"/>
                <c:pt idx="0">
                  <c:v>0.68</c:v>
                </c:pt>
                <c:pt idx="1">
                  <c:v>0.68</c:v>
                </c:pt>
                <c:pt idx="2">
                  <c:v>0.33</c:v>
                </c:pt>
              </c:numCache>
            </c:numRef>
          </c:val>
          <c:extLst>
            <c:ext xmlns:c16="http://schemas.microsoft.com/office/drawing/2014/chart" uri="{C3380CC4-5D6E-409C-BE32-E72D297353CC}">
              <c16:uniqueId val="{00000003-F0E0-4897-A926-C547751D5796}"/>
            </c:ext>
          </c:extLst>
        </c:ser>
        <c:ser>
          <c:idx val="1"/>
          <c:order val="1"/>
          <c:tx>
            <c:strRef>
              <c:f>Feuil1!$C$1</c:f>
              <c:strCache>
                <c:ptCount val="1"/>
                <c:pt idx="0">
                  <c:v>Assez important</c:v>
                </c:pt>
              </c:strCache>
            </c:strRef>
          </c:tx>
          <c:spPr>
            <a:solidFill>
              <a:srgbClr val="0083A5"/>
            </a:solidFill>
          </c:spPr>
          <c:invertIfNegative val="0"/>
          <c:dPt>
            <c:idx val="11"/>
            <c:invertIfNegative val="0"/>
            <c:bubble3D val="0"/>
            <c:extLst>
              <c:ext xmlns:c16="http://schemas.microsoft.com/office/drawing/2014/chart" uri="{C3380CC4-5D6E-409C-BE32-E72D297353CC}">
                <c16:uniqueId val="{00000001-50C5-4CCE-AEA4-49B02034A92C}"/>
              </c:ext>
            </c:extLst>
          </c:dPt>
          <c:dLbls>
            <c:spPr>
              <a:noFill/>
              <a:ln>
                <a:noFill/>
              </a:ln>
              <a:effectLst/>
            </c:spPr>
            <c:txPr>
              <a:bodyPr/>
              <a:lstStyle/>
              <a:p>
                <a:pPr>
                  <a:defRPr sz="1200" b="1">
                    <a:solidFill>
                      <a:schemeClr val="bg1"/>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La concentration de chaque variété de produits</c:v>
                </c:pt>
                <c:pt idx="1">
                  <c:v>Les effets du cannabis</c:v>
                </c:pt>
                <c:pt idx="2">
                  <c:v>Le goût des différentes variétés de produits</c:v>
                </c:pt>
              </c:strCache>
            </c:strRef>
          </c:cat>
          <c:val>
            <c:numRef>
              <c:f>Feuil1!$C$2:$C$4</c:f>
              <c:numCache>
                <c:formatCode>0%</c:formatCode>
                <c:ptCount val="3"/>
                <c:pt idx="0">
                  <c:v>0.23</c:v>
                </c:pt>
                <c:pt idx="1">
                  <c:v>0.22</c:v>
                </c:pt>
                <c:pt idx="2">
                  <c:v>0.35</c:v>
                </c:pt>
              </c:numCache>
            </c:numRef>
          </c:val>
          <c:extLst>
            <c:ext xmlns:c16="http://schemas.microsoft.com/office/drawing/2014/chart" uri="{C3380CC4-5D6E-409C-BE32-E72D297353CC}">
              <c16:uniqueId val="{00000002-50C5-4CCE-AEA4-49B02034A92C}"/>
            </c:ext>
          </c:extLst>
        </c:ser>
        <c:ser>
          <c:idx val="2"/>
          <c:order val="2"/>
          <c:tx>
            <c:strRef>
              <c:f>Feuil1!$D$1</c:f>
              <c:strCache>
                <c:ptCount val="1"/>
                <c:pt idx="0">
                  <c:v>Peu important</c:v>
                </c:pt>
              </c:strCache>
            </c:strRef>
          </c:tx>
          <c:spPr>
            <a:solidFill>
              <a:srgbClr val="00AFDC"/>
            </a:solidFill>
          </c:spPr>
          <c:invertIfNegative val="0"/>
          <c:dLbls>
            <c:dLbl>
              <c:idx val="0"/>
              <c:layout>
                <c:manualLayout>
                  <c:x val="1.29956320642735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0C5-4CCE-AEA4-49B02034A92C}"/>
                </c:ext>
              </c:extLst>
            </c:dLbl>
            <c:dLbl>
              <c:idx val="1"/>
              <c:layout>
                <c:manualLayout>
                  <c:x val="1.4852150930598355E-2"/>
                  <c:y val="5.218078073820475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0C5-4CCE-AEA4-49B02034A92C}"/>
                </c:ext>
              </c:extLst>
            </c:dLbl>
            <c:spPr>
              <a:noFill/>
              <a:ln>
                <a:noFill/>
              </a:ln>
              <a:effectLst/>
            </c:spPr>
            <c:txPr>
              <a:bodyPr/>
              <a:lstStyle/>
              <a:p>
                <a:pPr>
                  <a:defRPr sz="1200" b="1">
                    <a:solidFill>
                      <a:srgbClr val="595959"/>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La concentration de chaque variété de produits</c:v>
                </c:pt>
                <c:pt idx="1">
                  <c:v>Les effets du cannabis</c:v>
                </c:pt>
                <c:pt idx="2">
                  <c:v>Le goût des différentes variétés de produits</c:v>
                </c:pt>
              </c:strCache>
            </c:strRef>
          </c:cat>
          <c:val>
            <c:numRef>
              <c:f>Feuil1!$D$2:$D$4</c:f>
              <c:numCache>
                <c:formatCode>0%</c:formatCode>
                <c:ptCount val="3"/>
                <c:pt idx="0">
                  <c:v>0.05</c:v>
                </c:pt>
                <c:pt idx="1">
                  <c:v>0.06</c:v>
                </c:pt>
                <c:pt idx="2">
                  <c:v>0.22</c:v>
                </c:pt>
              </c:numCache>
            </c:numRef>
          </c:val>
          <c:extLst>
            <c:ext xmlns:c16="http://schemas.microsoft.com/office/drawing/2014/chart" uri="{C3380CC4-5D6E-409C-BE32-E72D297353CC}">
              <c16:uniqueId val="{00000005-50C5-4CCE-AEA4-49B02034A92C}"/>
            </c:ext>
          </c:extLst>
        </c:ser>
        <c:ser>
          <c:idx val="3"/>
          <c:order val="3"/>
          <c:tx>
            <c:strRef>
              <c:f>Feuil1!$E$1</c:f>
              <c:strCache>
                <c:ptCount val="1"/>
                <c:pt idx="0">
                  <c:v>Pas du tout important</c:v>
                </c:pt>
              </c:strCache>
            </c:strRef>
          </c:tx>
          <c:spPr>
            <a:solidFill>
              <a:srgbClr val="8BE7FF"/>
            </a:solidFill>
          </c:spPr>
          <c:invertIfNegative val="0"/>
          <c:dLbls>
            <c:dLbl>
              <c:idx val="0"/>
              <c:layout>
                <c:manualLayout>
                  <c:x val="3.341733959384629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0C5-4CCE-AEA4-49B02034A92C}"/>
                </c:ext>
              </c:extLst>
            </c:dLbl>
            <c:dLbl>
              <c:idx val="1"/>
              <c:layout>
                <c:manualLayout>
                  <c:x val="3.3417339593846296E-2"/>
                  <c:y val="5.218078073820475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0C5-4CCE-AEA4-49B02034A92C}"/>
                </c:ext>
              </c:extLst>
            </c:dLbl>
            <c:spPr>
              <a:noFill/>
              <a:ln>
                <a:noFill/>
              </a:ln>
              <a:effectLst/>
            </c:spPr>
            <c:txPr>
              <a:bodyPr/>
              <a:lstStyle/>
              <a:p>
                <a:pPr>
                  <a:defRPr sz="1200" b="1">
                    <a:solidFill>
                      <a:srgbClr val="595959"/>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La concentration de chaque variété de produits</c:v>
                </c:pt>
                <c:pt idx="1">
                  <c:v>Les effets du cannabis</c:v>
                </c:pt>
                <c:pt idx="2">
                  <c:v>Le goût des différentes variétés de produits</c:v>
                </c:pt>
              </c:strCache>
            </c:strRef>
          </c:cat>
          <c:val>
            <c:numRef>
              <c:f>Feuil1!$E$2:$E$4</c:f>
              <c:numCache>
                <c:formatCode>0%</c:formatCode>
                <c:ptCount val="3"/>
                <c:pt idx="0">
                  <c:v>0.04</c:v>
                </c:pt>
                <c:pt idx="1">
                  <c:v>0.04</c:v>
                </c:pt>
                <c:pt idx="2">
                  <c:v>0.1</c:v>
                </c:pt>
              </c:numCache>
            </c:numRef>
          </c:val>
          <c:extLst>
            <c:ext xmlns:c16="http://schemas.microsoft.com/office/drawing/2014/chart" uri="{C3380CC4-5D6E-409C-BE32-E72D297353CC}">
              <c16:uniqueId val="{00000008-50C5-4CCE-AEA4-49B02034A92C}"/>
            </c:ext>
          </c:extLst>
        </c:ser>
        <c:dLbls>
          <c:showLegendKey val="0"/>
          <c:showVal val="0"/>
          <c:showCatName val="0"/>
          <c:showSerName val="0"/>
          <c:showPercent val="0"/>
          <c:showBubbleSize val="0"/>
        </c:dLbls>
        <c:gapWidth val="60"/>
        <c:overlap val="100"/>
        <c:axId val="134285184"/>
        <c:axId val="134286720"/>
      </c:barChart>
      <c:catAx>
        <c:axId val="134285184"/>
        <c:scaling>
          <c:orientation val="maxMin"/>
        </c:scaling>
        <c:delete val="0"/>
        <c:axPos val="l"/>
        <c:numFmt formatCode="General" sourceLinked="1"/>
        <c:majorTickMark val="out"/>
        <c:minorTickMark val="none"/>
        <c:tickLblPos val="nextTo"/>
        <c:txPr>
          <a:bodyPr/>
          <a:lstStyle/>
          <a:p>
            <a:pPr>
              <a:defRPr sz="1200">
                <a:solidFill>
                  <a:srgbClr val="595959"/>
                </a:solidFill>
                <a:latin typeface="Arial" panose="020B0604020202020204" pitchFamily="34" charset="0"/>
                <a:cs typeface="Arial" panose="020B0604020202020204" pitchFamily="34" charset="0"/>
              </a:defRPr>
            </a:pPr>
            <a:endParaRPr lang="fr-FR"/>
          </a:p>
        </c:txPr>
        <c:crossAx val="134286720"/>
        <c:crosses val="autoZero"/>
        <c:auto val="1"/>
        <c:lblAlgn val="ctr"/>
        <c:lblOffset val="100"/>
        <c:noMultiLvlLbl val="0"/>
      </c:catAx>
      <c:valAx>
        <c:axId val="134286720"/>
        <c:scaling>
          <c:orientation val="minMax"/>
          <c:min val="0"/>
        </c:scaling>
        <c:delete val="1"/>
        <c:axPos val="t"/>
        <c:numFmt formatCode="0%" sourceLinked="1"/>
        <c:majorTickMark val="out"/>
        <c:minorTickMark val="none"/>
        <c:tickLblPos val="nextTo"/>
        <c:crossAx val="134285184"/>
        <c:crosses val="autoZero"/>
        <c:crossBetween val="between"/>
        <c:majorUnit val="0.2"/>
        <c:minorUnit val="0.02"/>
      </c:valAx>
    </c:plotArea>
    <c:legend>
      <c:legendPos val="b"/>
      <c:layout>
        <c:manualLayout>
          <c:xMode val="edge"/>
          <c:yMode val="edge"/>
          <c:x val="0.21565569841952223"/>
          <c:y val="0.91961990138951144"/>
          <c:w val="0.65159750093071755"/>
          <c:h val="4.6988121918422235E-2"/>
        </c:manualLayout>
      </c:layout>
      <c:overlay val="0"/>
      <c:txPr>
        <a:bodyPr/>
        <a:lstStyle/>
        <a:p>
          <a:pPr>
            <a:defRPr sz="950">
              <a:solidFill>
                <a:srgbClr val="595959"/>
              </a:solidFill>
            </a:defRPr>
          </a:pPr>
          <a:endParaRPr lang="fr-FR"/>
        </a:p>
      </c:txPr>
    </c:legend>
    <c:plotVisOnly val="1"/>
    <c:dispBlanksAs val="gap"/>
    <c:showDLblsOverMax val="0"/>
  </c:chart>
  <c:txPr>
    <a:bodyPr/>
    <a:lstStyle/>
    <a:p>
      <a:pPr>
        <a:defRPr sz="1050">
          <a:solidFill>
            <a:srgbClr val="7F7F7F"/>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833255900859503"/>
          <c:y val="2.3173752270236235E-2"/>
          <c:w val="0.390399425316379"/>
          <c:h val="0.94145636360555029"/>
        </c:manualLayout>
      </c:layout>
      <c:barChart>
        <c:barDir val="bar"/>
        <c:grouping val="stacked"/>
        <c:varyColors val="0"/>
        <c:ser>
          <c:idx val="0"/>
          <c:order val="0"/>
          <c:tx>
            <c:strRef>
              <c:f>Feuil1!$B$1</c:f>
              <c:strCache>
                <c:ptCount val="1"/>
                <c:pt idx="0">
                  <c:v>Colonne2</c:v>
                </c:pt>
              </c:strCache>
            </c:strRef>
          </c:tx>
          <c:spPr>
            <a:solidFill>
              <a:srgbClr val="00576E"/>
            </a:solidFill>
          </c:spPr>
          <c:invertIfNegative val="0"/>
          <c:dPt>
            <c:idx val="11"/>
            <c:invertIfNegative val="0"/>
            <c:bubble3D val="0"/>
            <c:spPr>
              <a:solidFill>
                <a:schemeClr val="bg1">
                  <a:lumMod val="65000"/>
                </a:schemeClr>
              </a:solidFill>
            </c:spPr>
            <c:extLst>
              <c:ext xmlns:c16="http://schemas.microsoft.com/office/drawing/2014/chart" uri="{C3380CC4-5D6E-409C-BE32-E72D297353CC}">
                <c16:uniqueId val="{00000001-BD1C-4DE0-BB95-0B3E67540ABA}"/>
              </c:ext>
            </c:extLst>
          </c:dPt>
          <c:dLbls>
            <c:spPr>
              <a:noFill/>
              <a:ln>
                <a:noFill/>
              </a:ln>
              <a:effectLst/>
            </c:spPr>
            <c:txPr>
              <a:bodyPr/>
              <a:lstStyle/>
              <a:p>
                <a:pPr>
                  <a:defRPr sz="1200" b="1">
                    <a:solidFill>
                      <a:schemeClr val="bg1"/>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Très probable</c:v>
                </c:pt>
                <c:pt idx="1">
                  <c:v>Assez probable</c:v>
                </c:pt>
                <c:pt idx="2">
                  <c:v>Peu probable</c:v>
                </c:pt>
                <c:pt idx="3">
                  <c:v>Pas du tout probable</c:v>
                </c:pt>
              </c:strCache>
            </c:strRef>
          </c:cat>
          <c:val>
            <c:numRef>
              <c:f>Feuil1!$B$2:$B$5</c:f>
              <c:numCache>
                <c:formatCode>0%</c:formatCode>
                <c:ptCount val="4"/>
                <c:pt idx="0">
                  <c:v>0.49</c:v>
                </c:pt>
                <c:pt idx="1">
                  <c:v>0.36</c:v>
                </c:pt>
                <c:pt idx="2">
                  <c:v>0.1</c:v>
                </c:pt>
                <c:pt idx="3">
                  <c:v>0.04</c:v>
                </c:pt>
              </c:numCache>
            </c:numRef>
          </c:val>
          <c:extLst>
            <c:ext xmlns:c16="http://schemas.microsoft.com/office/drawing/2014/chart" uri="{C3380CC4-5D6E-409C-BE32-E72D297353CC}">
              <c16:uniqueId val="{00000003-F0E0-4897-A926-C547751D5796}"/>
            </c:ext>
          </c:extLst>
        </c:ser>
        <c:dLbls>
          <c:showLegendKey val="0"/>
          <c:showVal val="0"/>
          <c:showCatName val="0"/>
          <c:showSerName val="0"/>
          <c:showPercent val="0"/>
          <c:showBubbleSize val="0"/>
        </c:dLbls>
        <c:gapWidth val="60"/>
        <c:overlap val="100"/>
        <c:axId val="134389760"/>
        <c:axId val="134391296"/>
      </c:barChart>
      <c:catAx>
        <c:axId val="134389760"/>
        <c:scaling>
          <c:orientation val="maxMin"/>
        </c:scaling>
        <c:delete val="0"/>
        <c:axPos val="l"/>
        <c:numFmt formatCode="General" sourceLinked="1"/>
        <c:majorTickMark val="out"/>
        <c:minorTickMark val="none"/>
        <c:tickLblPos val="nextTo"/>
        <c:txPr>
          <a:bodyPr/>
          <a:lstStyle/>
          <a:p>
            <a:pPr>
              <a:defRPr sz="1200">
                <a:solidFill>
                  <a:srgbClr val="595959"/>
                </a:solidFill>
                <a:latin typeface="Arial" panose="020B0604020202020204" pitchFamily="34" charset="0"/>
                <a:cs typeface="Arial" panose="020B0604020202020204" pitchFamily="34" charset="0"/>
              </a:defRPr>
            </a:pPr>
            <a:endParaRPr lang="fr-FR"/>
          </a:p>
        </c:txPr>
        <c:crossAx val="134391296"/>
        <c:crosses val="autoZero"/>
        <c:auto val="1"/>
        <c:lblAlgn val="ctr"/>
        <c:lblOffset val="100"/>
        <c:noMultiLvlLbl val="0"/>
      </c:catAx>
      <c:valAx>
        <c:axId val="134391296"/>
        <c:scaling>
          <c:orientation val="minMax"/>
          <c:min val="0"/>
        </c:scaling>
        <c:delete val="1"/>
        <c:axPos val="t"/>
        <c:numFmt formatCode="0%" sourceLinked="1"/>
        <c:majorTickMark val="out"/>
        <c:minorTickMark val="none"/>
        <c:tickLblPos val="nextTo"/>
        <c:crossAx val="134389760"/>
        <c:crosses val="autoZero"/>
        <c:crossBetween val="between"/>
        <c:majorUnit val="0.2"/>
        <c:minorUnit val="0.02"/>
      </c:valAx>
    </c:plotArea>
    <c:plotVisOnly val="1"/>
    <c:dispBlanksAs val="gap"/>
    <c:showDLblsOverMax val="0"/>
  </c:chart>
  <c:txPr>
    <a:bodyPr/>
    <a:lstStyle/>
    <a:p>
      <a:pPr>
        <a:defRPr sz="1050">
          <a:solidFill>
            <a:srgbClr val="7F7F7F"/>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833255900859503"/>
          <c:y val="2.3173752270236235E-2"/>
          <c:w val="0.390399425316379"/>
          <c:h val="0.9574898243629496"/>
        </c:manualLayout>
      </c:layout>
      <c:barChart>
        <c:barDir val="bar"/>
        <c:grouping val="stacked"/>
        <c:varyColors val="0"/>
        <c:ser>
          <c:idx val="0"/>
          <c:order val="0"/>
          <c:tx>
            <c:strRef>
              <c:f>Feuil1!$B$1</c:f>
              <c:strCache>
                <c:ptCount val="1"/>
                <c:pt idx="0">
                  <c:v>Colonne2</c:v>
                </c:pt>
              </c:strCache>
            </c:strRef>
          </c:tx>
          <c:spPr>
            <a:solidFill>
              <a:srgbClr val="00576E"/>
            </a:solidFill>
          </c:spPr>
          <c:invertIfNegative val="0"/>
          <c:dPt>
            <c:idx val="11"/>
            <c:invertIfNegative val="0"/>
            <c:bubble3D val="0"/>
            <c:spPr>
              <a:solidFill>
                <a:schemeClr val="bg1">
                  <a:lumMod val="65000"/>
                </a:schemeClr>
              </a:solidFill>
            </c:spPr>
            <c:extLst>
              <c:ext xmlns:c16="http://schemas.microsoft.com/office/drawing/2014/chart" uri="{C3380CC4-5D6E-409C-BE32-E72D297353CC}">
                <c16:uniqueId val="{00000001-976A-4C34-8FCE-C8D7C5D6DB8D}"/>
              </c:ext>
            </c:extLst>
          </c:dPt>
          <c:dLbls>
            <c:spPr>
              <a:noFill/>
              <a:ln>
                <a:noFill/>
              </a:ln>
              <a:effectLst/>
            </c:spPr>
            <c:txPr>
              <a:bodyPr/>
              <a:lstStyle/>
              <a:p>
                <a:pPr>
                  <a:defRPr sz="1200" b="1">
                    <a:solidFill>
                      <a:schemeClr val="bg1"/>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Oui</c:v>
                </c:pt>
                <c:pt idx="1">
                  <c:v>Non</c:v>
                </c:pt>
                <c:pt idx="2">
                  <c:v>Je ne sais pas</c:v>
                </c:pt>
              </c:strCache>
            </c:strRef>
          </c:cat>
          <c:val>
            <c:numRef>
              <c:f>Feuil1!$B$2:$B$4</c:f>
              <c:numCache>
                <c:formatCode>0%</c:formatCode>
                <c:ptCount val="3"/>
                <c:pt idx="0">
                  <c:v>0.28999999999999998</c:v>
                </c:pt>
                <c:pt idx="1">
                  <c:v>0.44</c:v>
                </c:pt>
                <c:pt idx="2">
                  <c:v>0.28000000000000003</c:v>
                </c:pt>
              </c:numCache>
            </c:numRef>
          </c:val>
          <c:extLst>
            <c:ext xmlns:c16="http://schemas.microsoft.com/office/drawing/2014/chart" uri="{C3380CC4-5D6E-409C-BE32-E72D297353CC}">
              <c16:uniqueId val="{00000003-F0E0-4897-A926-C547751D5796}"/>
            </c:ext>
          </c:extLst>
        </c:ser>
        <c:dLbls>
          <c:showLegendKey val="0"/>
          <c:showVal val="0"/>
          <c:showCatName val="0"/>
          <c:showSerName val="0"/>
          <c:showPercent val="0"/>
          <c:showBubbleSize val="0"/>
        </c:dLbls>
        <c:gapWidth val="60"/>
        <c:overlap val="100"/>
        <c:axId val="134432256"/>
        <c:axId val="134433792"/>
      </c:barChart>
      <c:catAx>
        <c:axId val="134432256"/>
        <c:scaling>
          <c:orientation val="maxMin"/>
        </c:scaling>
        <c:delete val="0"/>
        <c:axPos val="l"/>
        <c:numFmt formatCode="General" sourceLinked="1"/>
        <c:majorTickMark val="out"/>
        <c:minorTickMark val="none"/>
        <c:tickLblPos val="nextTo"/>
        <c:txPr>
          <a:bodyPr/>
          <a:lstStyle/>
          <a:p>
            <a:pPr>
              <a:defRPr sz="1200">
                <a:solidFill>
                  <a:srgbClr val="595959"/>
                </a:solidFill>
                <a:latin typeface="Arial" panose="020B0604020202020204" pitchFamily="34" charset="0"/>
                <a:cs typeface="Arial" panose="020B0604020202020204" pitchFamily="34" charset="0"/>
              </a:defRPr>
            </a:pPr>
            <a:endParaRPr lang="fr-FR"/>
          </a:p>
        </c:txPr>
        <c:crossAx val="134433792"/>
        <c:crosses val="autoZero"/>
        <c:auto val="1"/>
        <c:lblAlgn val="ctr"/>
        <c:lblOffset val="100"/>
        <c:noMultiLvlLbl val="0"/>
      </c:catAx>
      <c:valAx>
        <c:axId val="134433792"/>
        <c:scaling>
          <c:orientation val="minMax"/>
          <c:min val="0"/>
        </c:scaling>
        <c:delete val="1"/>
        <c:axPos val="t"/>
        <c:numFmt formatCode="0%" sourceLinked="1"/>
        <c:majorTickMark val="out"/>
        <c:minorTickMark val="none"/>
        <c:tickLblPos val="nextTo"/>
        <c:crossAx val="134432256"/>
        <c:crosses val="autoZero"/>
        <c:crossBetween val="between"/>
        <c:majorUnit val="0.2"/>
        <c:minorUnit val="0.02"/>
      </c:valAx>
    </c:plotArea>
    <c:plotVisOnly val="1"/>
    <c:dispBlanksAs val="gap"/>
    <c:showDLblsOverMax val="0"/>
  </c:chart>
  <c:txPr>
    <a:bodyPr/>
    <a:lstStyle/>
    <a:p>
      <a:pPr>
        <a:defRPr sz="1050">
          <a:solidFill>
            <a:srgbClr val="7F7F7F"/>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618148488551778"/>
          <c:y val="2.3173752270236235E-2"/>
          <c:w val="0.4625504994394562"/>
          <c:h val="0.94145636360555029"/>
        </c:manualLayout>
      </c:layout>
      <c:barChart>
        <c:barDir val="bar"/>
        <c:grouping val="stacked"/>
        <c:varyColors val="0"/>
        <c:ser>
          <c:idx val="0"/>
          <c:order val="0"/>
          <c:tx>
            <c:strRef>
              <c:f>Feuil1!$B$1</c:f>
              <c:strCache>
                <c:ptCount val="1"/>
                <c:pt idx="0">
                  <c:v>Colonne2</c:v>
                </c:pt>
              </c:strCache>
            </c:strRef>
          </c:tx>
          <c:spPr>
            <a:solidFill>
              <a:srgbClr val="00576E"/>
            </a:solidFill>
          </c:spPr>
          <c:invertIfNegative val="0"/>
          <c:dPt>
            <c:idx val="11"/>
            <c:invertIfNegative val="0"/>
            <c:bubble3D val="0"/>
            <c:spPr>
              <a:solidFill>
                <a:schemeClr val="bg1">
                  <a:lumMod val="65000"/>
                </a:schemeClr>
              </a:solidFill>
            </c:spPr>
            <c:extLst>
              <c:ext xmlns:c16="http://schemas.microsoft.com/office/drawing/2014/chart" uri="{C3380CC4-5D6E-409C-BE32-E72D297353CC}">
                <c16:uniqueId val="{00000001-0F5C-4BDF-8130-78A7B2275CFA}"/>
              </c:ext>
            </c:extLst>
          </c:dPt>
          <c:dLbls>
            <c:spPr>
              <a:noFill/>
              <a:ln>
                <a:noFill/>
              </a:ln>
              <a:effectLst/>
            </c:spPr>
            <c:txPr>
              <a:bodyPr/>
              <a:lstStyle/>
              <a:p>
                <a:pPr>
                  <a:defRPr sz="1200" b="1">
                    <a:solidFill>
                      <a:schemeClr val="bg1"/>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Très favorable</c:v>
                </c:pt>
                <c:pt idx="1">
                  <c:v>Assez favorable</c:v>
                </c:pt>
                <c:pt idx="2">
                  <c:v>Peu favorable</c:v>
                </c:pt>
                <c:pt idx="3">
                  <c:v>Pas du tout favorable</c:v>
                </c:pt>
                <c:pt idx="4">
                  <c:v>Je ne sais pas</c:v>
                </c:pt>
              </c:strCache>
            </c:strRef>
          </c:cat>
          <c:val>
            <c:numRef>
              <c:f>Feuil1!$B$2:$B$6</c:f>
              <c:numCache>
                <c:formatCode>0%</c:formatCode>
                <c:ptCount val="5"/>
                <c:pt idx="0">
                  <c:v>0.2</c:v>
                </c:pt>
                <c:pt idx="1">
                  <c:v>0.27</c:v>
                </c:pt>
                <c:pt idx="2">
                  <c:v>0.2</c:v>
                </c:pt>
                <c:pt idx="3">
                  <c:v>0.21</c:v>
                </c:pt>
                <c:pt idx="4">
                  <c:v>0.12</c:v>
                </c:pt>
              </c:numCache>
            </c:numRef>
          </c:val>
          <c:extLst>
            <c:ext xmlns:c16="http://schemas.microsoft.com/office/drawing/2014/chart" uri="{C3380CC4-5D6E-409C-BE32-E72D297353CC}">
              <c16:uniqueId val="{00000003-F0E0-4897-A926-C547751D5796}"/>
            </c:ext>
          </c:extLst>
        </c:ser>
        <c:dLbls>
          <c:showLegendKey val="0"/>
          <c:showVal val="0"/>
          <c:showCatName val="0"/>
          <c:showSerName val="0"/>
          <c:showPercent val="0"/>
          <c:showBubbleSize val="0"/>
        </c:dLbls>
        <c:gapWidth val="60"/>
        <c:overlap val="100"/>
        <c:axId val="134793088"/>
        <c:axId val="134794624"/>
      </c:barChart>
      <c:catAx>
        <c:axId val="134793088"/>
        <c:scaling>
          <c:orientation val="maxMin"/>
        </c:scaling>
        <c:delete val="0"/>
        <c:axPos val="l"/>
        <c:numFmt formatCode="General" sourceLinked="1"/>
        <c:majorTickMark val="out"/>
        <c:minorTickMark val="none"/>
        <c:tickLblPos val="nextTo"/>
        <c:txPr>
          <a:bodyPr/>
          <a:lstStyle/>
          <a:p>
            <a:pPr>
              <a:defRPr sz="1200">
                <a:solidFill>
                  <a:srgbClr val="595959"/>
                </a:solidFill>
                <a:latin typeface="Arial" panose="020B0604020202020204" pitchFamily="34" charset="0"/>
                <a:cs typeface="Arial" panose="020B0604020202020204" pitchFamily="34" charset="0"/>
              </a:defRPr>
            </a:pPr>
            <a:endParaRPr lang="fr-FR"/>
          </a:p>
        </c:txPr>
        <c:crossAx val="134794624"/>
        <c:crosses val="autoZero"/>
        <c:auto val="1"/>
        <c:lblAlgn val="ctr"/>
        <c:lblOffset val="100"/>
        <c:noMultiLvlLbl val="0"/>
      </c:catAx>
      <c:valAx>
        <c:axId val="134794624"/>
        <c:scaling>
          <c:orientation val="minMax"/>
          <c:min val="0"/>
        </c:scaling>
        <c:delete val="1"/>
        <c:axPos val="t"/>
        <c:numFmt formatCode="0%" sourceLinked="1"/>
        <c:majorTickMark val="out"/>
        <c:minorTickMark val="none"/>
        <c:tickLblPos val="nextTo"/>
        <c:crossAx val="134793088"/>
        <c:crosses val="autoZero"/>
        <c:crossBetween val="between"/>
        <c:majorUnit val="0.2"/>
        <c:minorUnit val="0.02"/>
      </c:valAx>
    </c:plotArea>
    <c:plotVisOnly val="1"/>
    <c:dispBlanksAs val="gap"/>
    <c:showDLblsOverMax val="0"/>
  </c:chart>
  <c:txPr>
    <a:bodyPr/>
    <a:lstStyle/>
    <a:p>
      <a:pPr>
        <a:defRPr sz="1050">
          <a:solidFill>
            <a:srgbClr val="7F7F7F"/>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120211390653562"/>
          <c:y val="2.3173752270236235E-2"/>
          <c:w val="0.50879788609346432"/>
          <c:h val="0.94145636360555029"/>
        </c:manualLayout>
      </c:layout>
      <c:barChart>
        <c:barDir val="bar"/>
        <c:grouping val="stacked"/>
        <c:varyColors val="0"/>
        <c:ser>
          <c:idx val="0"/>
          <c:order val="0"/>
          <c:tx>
            <c:strRef>
              <c:f>Feuil1!$B$1</c:f>
              <c:strCache>
                <c:ptCount val="1"/>
                <c:pt idx="0">
                  <c:v>Colonne2</c:v>
                </c:pt>
              </c:strCache>
            </c:strRef>
          </c:tx>
          <c:spPr>
            <a:solidFill>
              <a:srgbClr val="00576E"/>
            </a:solidFill>
          </c:spPr>
          <c:invertIfNegative val="0"/>
          <c:dPt>
            <c:idx val="11"/>
            <c:invertIfNegative val="0"/>
            <c:bubble3D val="0"/>
            <c:spPr>
              <a:solidFill>
                <a:schemeClr val="bg1">
                  <a:lumMod val="65000"/>
                </a:schemeClr>
              </a:solidFill>
            </c:spPr>
            <c:extLst>
              <c:ext xmlns:c16="http://schemas.microsoft.com/office/drawing/2014/chart" uri="{C3380CC4-5D6E-409C-BE32-E72D297353CC}">
                <c16:uniqueId val="{00000001-D671-4808-9BC4-206717867611}"/>
              </c:ext>
            </c:extLst>
          </c:dPt>
          <c:dLbls>
            <c:dLbl>
              <c:idx val="7"/>
              <c:layout>
                <c:manualLayout>
                  <c:x val="3.3917171596318359E-2"/>
                  <c:y val="5.8262745878741567E-3"/>
                </c:manualLayout>
              </c:layout>
              <c:spPr>
                <a:noFill/>
                <a:ln>
                  <a:noFill/>
                </a:ln>
                <a:effectLst/>
              </c:spPr>
              <c:txPr>
                <a:bodyPr/>
                <a:lstStyle/>
                <a:p>
                  <a:pPr>
                    <a:defRPr sz="1200" b="1">
                      <a:solidFill>
                        <a:srgbClr val="595959"/>
                      </a:solidFill>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ED9-42DA-BCEE-3B3810AE0D7A}"/>
                </c:ext>
              </c:extLst>
            </c:dLbl>
            <c:spPr>
              <a:noFill/>
              <a:ln>
                <a:noFill/>
              </a:ln>
              <a:effectLst/>
            </c:spPr>
            <c:txPr>
              <a:bodyPr/>
              <a:lstStyle/>
              <a:p>
                <a:pPr>
                  <a:defRPr sz="1200" b="1">
                    <a:solidFill>
                      <a:schemeClr val="bg1"/>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Feuil1!$A$2:$A$10</c:f>
              <c:strCache>
                <c:ptCount val="9"/>
                <c:pt idx="0">
                  <c:v>Employés ayant reçu une formation et en mesure de répondre aux questions et besoin du clients</c:v>
                </c:pt>
                <c:pt idx="1">
                  <c:v>Règles d’accès aux produits plus strictes 
(ex : respect de l’âge légal)</c:v>
                </c:pt>
                <c:pt idx="2">
                  <c:v>Contrôle direct sur la mise en marché des produits du cannabis</c:v>
                </c:pt>
                <c:pt idx="3">
                  <c:v>Assure plus de revenu pour le gouvernement qui pourra ainsi le réinvestir dans la prévention et autres programmes sociaux</c:v>
                </c:pt>
                <c:pt idx="4">
                  <c:v>Assurance que les règles de vente sont les mêmes 
dans toutes les succursales</c:v>
                </c:pt>
                <c:pt idx="5">
                  <c:v>Certitude que les prix et les produits sont les mêmes 
dans toutes les succursales</c:v>
                </c:pt>
                <c:pt idx="6">
                  <c:v>Assurance que le monde criminel n’aura 
pas accès au marché légal</c:v>
                </c:pt>
                <c:pt idx="7">
                  <c:v>Autre</c:v>
                </c:pt>
                <c:pt idx="8">
                  <c:v>Aucun avantage</c:v>
                </c:pt>
              </c:strCache>
            </c:strRef>
          </c:cat>
          <c:val>
            <c:numRef>
              <c:f>Feuil1!$B$2:$B$10</c:f>
              <c:numCache>
                <c:formatCode>0%</c:formatCode>
                <c:ptCount val="9"/>
                <c:pt idx="0">
                  <c:v>0.43</c:v>
                </c:pt>
                <c:pt idx="1">
                  <c:v>0.4</c:v>
                </c:pt>
                <c:pt idx="2">
                  <c:v>0.33</c:v>
                </c:pt>
                <c:pt idx="3">
                  <c:v>0.31</c:v>
                </c:pt>
                <c:pt idx="4">
                  <c:v>0.28999999999999998</c:v>
                </c:pt>
                <c:pt idx="5">
                  <c:v>0.27</c:v>
                </c:pt>
                <c:pt idx="6">
                  <c:v>0.23</c:v>
                </c:pt>
                <c:pt idx="7">
                  <c:v>0.03</c:v>
                </c:pt>
                <c:pt idx="8">
                  <c:v>0.12</c:v>
                </c:pt>
              </c:numCache>
            </c:numRef>
          </c:val>
          <c:extLst>
            <c:ext xmlns:c16="http://schemas.microsoft.com/office/drawing/2014/chart" uri="{C3380CC4-5D6E-409C-BE32-E72D297353CC}">
              <c16:uniqueId val="{00000003-F0E0-4897-A926-C547751D5796}"/>
            </c:ext>
          </c:extLst>
        </c:ser>
        <c:dLbls>
          <c:showLegendKey val="0"/>
          <c:showVal val="0"/>
          <c:showCatName val="0"/>
          <c:showSerName val="0"/>
          <c:showPercent val="0"/>
          <c:showBubbleSize val="0"/>
        </c:dLbls>
        <c:gapWidth val="60"/>
        <c:overlap val="100"/>
        <c:axId val="134529792"/>
        <c:axId val="134531328"/>
      </c:barChart>
      <c:catAx>
        <c:axId val="134529792"/>
        <c:scaling>
          <c:orientation val="maxMin"/>
        </c:scaling>
        <c:delete val="0"/>
        <c:axPos val="l"/>
        <c:numFmt formatCode="General" sourceLinked="1"/>
        <c:majorTickMark val="out"/>
        <c:minorTickMark val="none"/>
        <c:tickLblPos val="nextTo"/>
        <c:txPr>
          <a:bodyPr/>
          <a:lstStyle/>
          <a:p>
            <a:pPr>
              <a:defRPr sz="1050">
                <a:solidFill>
                  <a:srgbClr val="595959"/>
                </a:solidFill>
                <a:latin typeface="Arial" panose="020B0604020202020204" pitchFamily="34" charset="0"/>
                <a:cs typeface="Arial" panose="020B0604020202020204" pitchFamily="34" charset="0"/>
              </a:defRPr>
            </a:pPr>
            <a:endParaRPr lang="fr-FR"/>
          </a:p>
        </c:txPr>
        <c:crossAx val="134531328"/>
        <c:crosses val="autoZero"/>
        <c:auto val="1"/>
        <c:lblAlgn val="ctr"/>
        <c:lblOffset val="100"/>
        <c:noMultiLvlLbl val="0"/>
      </c:catAx>
      <c:valAx>
        <c:axId val="134531328"/>
        <c:scaling>
          <c:orientation val="minMax"/>
          <c:min val="0"/>
        </c:scaling>
        <c:delete val="1"/>
        <c:axPos val="t"/>
        <c:numFmt formatCode="0%" sourceLinked="1"/>
        <c:majorTickMark val="out"/>
        <c:minorTickMark val="none"/>
        <c:tickLblPos val="nextTo"/>
        <c:crossAx val="134529792"/>
        <c:crosses val="autoZero"/>
        <c:crossBetween val="between"/>
        <c:majorUnit val="0.2"/>
        <c:minorUnit val="0.02"/>
      </c:valAx>
    </c:plotArea>
    <c:plotVisOnly val="1"/>
    <c:dispBlanksAs val="gap"/>
    <c:showDLblsOverMax val="0"/>
  </c:chart>
  <c:txPr>
    <a:bodyPr/>
    <a:lstStyle/>
    <a:p>
      <a:pPr>
        <a:defRPr sz="1050">
          <a:solidFill>
            <a:srgbClr val="7F7F7F"/>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461792124107431"/>
          <c:y val="2.3173752270236235E-2"/>
          <c:w val="0.32786849440971205"/>
          <c:h val="0.9574898243629496"/>
        </c:manualLayout>
      </c:layout>
      <c:barChart>
        <c:barDir val="bar"/>
        <c:grouping val="stacked"/>
        <c:varyColors val="0"/>
        <c:ser>
          <c:idx val="0"/>
          <c:order val="0"/>
          <c:tx>
            <c:strRef>
              <c:f>Feuil1!$B$1</c:f>
              <c:strCache>
                <c:ptCount val="1"/>
                <c:pt idx="0">
                  <c:v>Colonne2</c:v>
                </c:pt>
              </c:strCache>
            </c:strRef>
          </c:tx>
          <c:spPr>
            <a:solidFill>
              <a:srgbClr val="00576E"/>
            </a:solidFill>
          </c:spPr>
          <c:invertIfNegative val="0"/>
          <c:dPt>
            <c:idx val="11"/>
            <c:invertIfNegative val="0"/>
            <c:bubble3D val="0"/>
            <c:spPr>
              <a:solidFill>
                <a:schemeClr val="bg1">
                  <a:lumMod val="65000"/>
                </a:schemeClr>
              </a:solidFill>
            </c:spPr>
            <c:extLst>
              <c:ext xmlns:c16="http://schemas.microsoft.com/office/drawing/2014/chart" uri="{C3380CC4-5D6E-409C-BE32-E72D297353CC}">
                <c16:uniqueId val="{00000001-3059-4BEC-9124-44DE2E5BE5A7}"/>
              </c:ext>
            </c:extLst>
          </c:dPt>
          <c:dLbls>
            <c:spPr>
              <a:noFill/>
              <a:ln>
                <a:noFill/>
              </a:ln>
              <a:effectLst/>
            </c:spPr>
            <c:txPr>
              <a:bodyPr/>
              <a:lstStyle/>
              <a:p>
                <a:pPr>
                  <a:defRPr sz="1200" b="1">
                    <a:solidFill>
                      <a:schemeClr val="bg1"/>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Je suis au courant de l’existence de ces produits</c:v>
                </c:pt>
                <c:pt idx="1">
                  <c:v>J’en ai vaguement entendu parler</c:v>
                </c:pt>
                <c:pt idx="2">
                  <c:v>Je ne suis pas du tout au courant</c:v>
                </c:pt>
              </c:strCache>
            </c:strRef>
          </c:cat>
          <c:val>
            <c:numRef>
              <c:f>Feuil1!$B$2:$B$4</c:f>
              <c:numCache>
                <c:formatCode>0%</c:formatCode>
                <c:ptCount val="3"/>
                <c:pt idx="0">
                  <c:v>0.65</c:v>
                </c:pt>
                <c:pt idx="1">
                  <c:v>0.27</c:v>
                </c:pt>
                <c:pt idx="2">
                  <c:v>0.08</c:v>
                </c:pt>
              </c:numCache>
            </c:numRef>
          </c:val>
          <c:extLst>
            <c:ext xmlns:c16="http://schemas.microsoft.com/office/drawing/2014/chart" uri="{C3380CC4-5D6E-409C-BE32-E72D297353CC}">
              <c16:uniqueId val="{00000003-F0E0-4897-A926-C547751D5796}"/>
            </c:ext>
          </c:extLst>
        </c:ser>
        <c:dLbls>
          <c:showLegendKey val="0"/>
          <c:showVal val="0"/>
          <c:showCatName val="0"/>
          <c:showSerName val="0"/>
          <c:showPercent val="0"/>
          <c:showBubbleSize val="0"/>
        </c:dLbls>
        <c:gapWidth val="60"/>
        <c:overlap val="100"/>
        <c:axId val="134608384"/>
        <c:axId val="134609920"/>
      </c:barChart>
      <c:catAx>
        <c:axId val="134608384"/>
        <c:scaling>
          <c:orientation val="maxMin"/>
        </c:scaling>
        <c:delete val="0"/>
        <c:axPos val="l"/>
        <c:numFmt formatCode="General" sourceLinked="1"/>
        <c:majorTickMark val="out"/>
        <c:minorTickMark val="none"/>
        <c:tickLblPos val="nextTo"/>
        <c:txPr>
          <a:bodyPr/>
          <a:lstStyle/>
          <a:p>
            <a:pPr>
              <a:defRPr sz="1200">
                <a:solidFill>
                  <a:srgbClr val="595959"/>
                </a:solidFill>
                <a:latin typeface="Arial" panose="020B0604020202020204" pitchFamily="34" charset="0"/>
                <a:cs typeface="Arial" panose="020B0604020202020204" pitchFamily="34" charset="0"/>
              </a:defRPr>
            </a:pPr>
            <a:endParaRPr lang="fr-FR"/>
          </a:p>
        </c:txPr>
        <c:crossAx val="134609920"/>
        <c:crosses val="autoZero"/>
        <c:auto val="1"/>
        <c:lblAlgn val="ctr"/>
        <c:lblOffset val="100"/>
        <c:noMultiLvlLbl val="0"/>
      </c:catAx>
      <c:valAx>
        <c:axId val="134609920"/>
        <c:scaling>
          <c:orientation val="minMax"/>
          <c:min val="0"/>
        </c:scaling>
        <c:delete val="1"/>
        <c:axPos val="t"/>
        <c:numFmt formatCode="0%" sourceLinked="1"/>
        <c:majorTickMark val="out"/>
        <c:minorTickMark val="none"/>
        <c:tickLblPos val="nextTo"/>
        <c:crossAx val="134608384"/>
        <c:crosses val="autoZero"/>
        <c:crossBetween val="between"/>
        <c:majorUnit val="0.2"/>
        <c:minorUnit val="0.02"/>
      </c:valAx>
    </c:plotArea>
    <c:plotVisOnly val="1"/>
    <c:dispBlanksAs val="gap"/>
    <c:showDLblsOverMax val="0"/>
  </c:chart>
  <c:txPr>
    <a:bodyPr/>
    <a:lstStyle/>
    <a:p>
      <a:pPr>
        <a:defRPr sz="1050">
          <a:solidFill>
            <a:srgbClr val="7F7F7F"/>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461792124107431"/>
          <c:y val="2.3173752270236235E-2"/>
          <c:w val="0.42302787064063591"/>
          <c:h val="0.96406030643059859"/>
        </c:manualLayout>
      </c:layout>
      <c:barChart>
        <c:barDir val="bar"/>
        <c:grouping val="stacked"/>
        <c:varyColors val="0"/>
        <c:ser>
          <c:idx val="0"/>
          <c:order val="0"/>
          <c:tx>
            <c:strRef>
              <c:f>Feuil1!$B$1</c:f>
              <c:strCache>
                <c:ptCount val="1"/>
                <c:pt idx="0">
                  <c:v>Colonne2</c:v>
                </c:pt>
              </c:strCache>
            </c:strRef>
          </c:tx>
          <c:spPr>
            <a:solidFill>
              <a:srgbClr val="00576E"/>
            </a:solidFill>
          </c:spPr>
          <c:invertIfNegative val="0"/>
          <c:dPt>
            <c:idx val="11"/>
            <c:invertIfNegative val="0"/>
            <c:bubble3D val="0"/>
            <c:spPr>
              <a:solidFill>
                <a:schemeClr val="bg1">
                  <a:lumMod val="65000"/>
                </a:schemeClr>
              </a:solidFill>
            </c:spPr>
            <c:extLst>
              <c:ext xmlns:c16="http://schemas.microsoft.com/office/drawing/2014/chart" uri="{C3380CC4-5D6E-409C-BE32-E72D297353CC}">
                <c16:uniqueId val="{00000001-F441-4183-8493-DC2B9BED6D8F}"/>
              </c:ext>
            </c:extLst>
          </c:dPt>
          <c:dLbls>
            <c:spPr>
              <a:noFill/>
              <a:ln>
                <a:noFill/>
              </a:ln>
              <a:effectLst/>
            </c:spPr>
            <c:txPr>
              <a:bodyPr/>
              <a:lstStyle/>
              <a:p>
                <a:pPr>
                  <a:defRPr sz="1200" b="1">
                    <a:solidFill>
                      <a:schemeClr val="bg1"/>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Je suis d’accord avec le Gouvernement du Québec qu’il faut interdire ces produits du cannabis comestibles puisqu’il y a des risques pour les personnes mineures</c:v>
                </c:pt>
                <c:pt idx="1">
                  <c:v>Comme ces produits seront quand même disponibles (marché illégal, internet, autres provinces, certains territoires autochtones), mieux vaut en contrôler la vente à travers les succursales de la SQDC (Société québécoise du cannabis)</c:v>
                </c:pt>
                <c:pt idx="2">
                  <c:v>Aucune de ces deux affirmations</c:v>
                </c:pt>
                <c:pt idx="3">
                  <c:v>Je ne sais pas</c:v>
                </c:pt>
              </c:strCache>
            </c:strRef>
          </c:cat>
          <c:val>
            <c:numRef>
              <c:f>Feuil1!$B$2:$B$5</c:f>
              <c:numCache>
                <c:formatCode>0%</c:formatCode>
                <c:ptCount val="4"/>
                <c:pt idx="0">
                  <c:v>0.42</c:v>
                </c:pt>
                <c:pt idx="1">
                  <c:v>0.39</c:v>
                </c:pt>
                <c:pt idx="2">
                  <c:v>0.11</c:v>
                </c:pt>
                <c:pt idx="3">
                  <c:v>0.08</c:v>
                </c:pt>
              </c:numCache>
            </c:numRef>
          </c:val>
          <c:extLst>
            <c:ext xmlns:c16="http://schemas.microsoft.com/office/drawing/2014/chart" uri="{C3380CC4-5D6E-409C-BE32-E72D297353CC}">
              <c16:uniqueId val="{00000003-F0E0-4897-A926-C547751D5796}"/>
            </c:ext>
          </c:extLst>
        </c:ser>
        <c:dLbls>
          <c:showLegendKey val="0"/>
          <c:showVal val="0"/>
          <c:showCatName val="0"/>
          <c:showSerName val="0"/>
          <c:showPercent val="0"/>
          <c:showBubbleSize val="0"/>
        </c:dLbls>
        <c:gapWidth val="60"/>
        <c:overlap val="100"/>
        <c:axId val="80992128"/>
        <c:axId val="80993664"/>
      </c:barChart>
      <c:catAx>
        <c:axId val="80992128"/>
        <c:scaling>
          <c:orientation val="maxMin"/>
        </c:scaling>
        <c:delete val="0"/>
        <c:axPos val="l"/>
        <c:numFmt formatCode="General" sourceLinked="1"/>
        <c:majorTickMark val="out"/>
        <c:minorTickMark val="none"/>
        <c:tickLblPos val="nextTo"/>
        <c:txPr>
          <a:bodyPr/>
          <a:lstStyle/>
          <a:p>
            <a:pPr>
              <a:defRPr sz="1200">
                <a:solidFill>
                  <a:srgbClr val="595959"/>
                </a:solidFill>
                <a:latin typeface="Arial" panose="020B0604020202020204" pitchFamily="34" charset="0"/>
                <a:cs typeface="Arial" panose="020B0604020202020204" pitchFamily="34" charset="0"/>
              </a:defRPr>
            </a:pPr>
            <a:endParaRPr lang="fr-FR"/>
          </a:p>
        </c:txPr>
        <c:crossAx val="80993664"/>
        <c:crosses val="autoZero"/>
        <c:auto val="1"/>
        <c:lblAlgn val="ctr"/>
        <c:lblOffset val="100"/>
        <c:noMultiLvlLbl val="0"/>
      </c:catAx>
      <c:valAx>
        <c:axId val="80993664"/>
        <c:scaling>
          <c:orientation val="minMax"/>
          <c:min val="0"/>
        </c:scaling>
        <c:delete val="1"/>
        <c:axPos val="t"/>
        <c:numFmt formatCode="0%" sourceLinked="1"/>
        <c:majorTickMark val="out"/>
        <c:minorTickMark val="none"/>
        <c:tickLblPos val="nextTo"/>
        <c:crossAx val="80992128"/>
        <c:crosses val="autoZero"/>
        <c:crossBetween val="between"/>
        <c:majorUnit val="0.2"/>
        <c:minorUnit val="0.02"/>
      </c:valAx>
    </c:plotArea>
    <c:plotVisOnly val="1"/>
    <c:dispBlanksAs val="gap"/>
    <c:showDLblsOverMax val="0"/>
  </c:chart>
  <c:txPr>
    <a:bodyPr/>
    <a:lstStyle/>
    <a:p>
      <a:pPr>
        <a:defRPr sz="1050">
          <a:solidFill>
            <a:srgbClr val="7F7F7F"/>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461792124107431"/>
          <c:y val="2.3173752270236235E-2"/>
          <c:w val="0.42302787064063591"/>
          <c:h val="0.96406030643059859"/>
        </c:manualLayout>
      </c:layout>
      <c:barChart>
        <c:barDir val="bar"/>
        <c:grouping val="stacked"/>
        <c:varyColors val="0"/>
        <c:ser>
          <c:idx val="0"/>
          <c:order val="0"/>
          <c:tx>
            <c:strRef>
              <c:f>Feuil1!$B$1</c:f>
              <c:strCache>
                <c:ptCount val="1"/>
                <c:pt idx="0">
                  <c:v>Colonne2</c:v>
                </c:pt>
              </c:strCache>
            </c:strRef>
          </c:tx>
          <c:spPr>
            <a:solidFill>
              <a:srgbClr val="00576E"/>
            </a:solidFill>
          </c:spPr>
          <c:invertIfNegative val="0"/>
          <c:dPt>
            <c:idx val="11"/>
            <c:invertIfNegative val="0"/>
            <c:bubble3D val="0"/>
            <c:spPr>
              <a:solidFill>
                <a:schemeClr val="bg1">
                  <a:lumMod val="65000"/>
                </a:schemeClr>
              </a:solidFill>
            </c:spPr>
            <c:extLst>
              <c:ext xmlns:c16="http://schemas.microsoft.com/office/drawing/2014/chart" uri="{C3380CC4-5D6E-409C-BE32-E72D297353CC}">
                <c16:uniqueId val="{00000001-9AF9-4A4D-BBEE-9E8B473D438A}"/>
              </c:ext>
            </c:extLst>
          </c:dPt>
          <c:dLbls>
            <c:spPr>
              <a:noFill/>
              <a:ln>
                <a:noFill/>
              </a:ln>
              <a:effectLst/>
            </c:spPr>
            <c:txPr>
              <a:bodyPr/>
              <a:lstStyle/>
              <a:p>
                <a:pPr>
                  <a:defRPr sz="1200" b="1">
                    <a:solidFill>
                      <a:schemeClr val="bg1"/>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Plus nocifs pour la santé</c:v>
                </c:pt>
                <c:pt idx="1">
                  <c:v>Moins nocifs pour la santé</c:v>
                </c:pt>
                <c:pt idx="2">
                  <c:v>Ni plus ni moins nocifs pour la santé</c:v>
                </c:pt>
                <c:pt idx="3">
                  <c:v>Je ne sais pas</c:v>
                </c:pt>
              </c:strCache>
            </c:strRef>
          </c:cat>
          <c:val>
            <c:numRef>
              <c:f>Feuil1!$B$2:$B$5</c:f>
              <c:numCache>
                <c:formatCode>0%</c:formatCode>
                <c:ptCount val="4"/>
                <c:pt idx="0">
                  <c:v>0.24</c:v>
                </c:pt>
                <c:pt idx="1">
                  <c:v>0.18</c:v>
                </c:pt>
                <c:pt idx="2">
                  <c:v>0.42</c:v>
                </c:pt>
                <c:pt idx="3">
                  <c:v>0.17</c:v>
                </c:pt>
              </c:numCache>
            </c:numRef>
          </c:val>
          <c:extLst>
            <c:ext xmlns:c16="http://schemas.microsoft.com/office/drawing/2014/chart" uri="{C3380CC4-5D6E-409C-BE32-E72D297353CC}">
              <c16:uniqueId val="{00000003-F0E0-4897-A926-C547751D5796}"/>
            </c:ext>
          </c:extLst>
        </c:ser>
        <c:dLbls>
          <c:showLegendKey val="0"/>
          <c:showVal val="0"/>
          <c:showCatName val="0"/>
          <c:showSerName val="0"/>
          <c:showPercent val="0"/>
          <c:showBubbleSize val="0"/>
        </c:dLbls>
        <c:gapWidth val="60"/>
        <c:overlap val="100"/>
        <c:axId val="81262848"/>
        <c:axId val="97533952"/>
      </c:barChart>
      <c:catAx>
        <c:axId val="81262848"/>
        <c:scaling>
          <c:orientation val="maxMin"/>
        </c:scaling>
        <c:delete val="0"/>
        <c:axPos val="l"/>
        <c:numFmt formatCode="General" sourceLinked="1"/>
        <c:majorTickMark val="out"/>
        <c:minorTickMark val="none"/>
        <c:tickLblPos val="nextTo"/>
        <c:txPr>
          <a:bodyPr/>
          <a:lstStyle/>
          <a:p>
            <a:pPr>
              <a:defRPr sz="1200">
                <a:solidFill>
                  <a:srgbClr val="595959"/>
                </a:solidFill>
                <a:latin typeface="Arial" panose="020B0604020202020204" pitchFamily="34" charset="0"/>
                <a:cs typeface="Arial" panose="020B0604020202020204" pitchFamily="34" charset="0"/>
              </a:defRPr>
            </a:pPr>
            <a:endParaRPr lang="fr-FR"/>
          </a:p>
        </c:txPr>
        <c:crossAx val="97533952"/>
        <c:crosses val="autoZero"/>
        <c:auto val="1"/>
        <c:lblAlgn val="ctr"/>
        <c:lblOffset val="100"/>
        <c:noMultiLvlLbl val="0"/>
      </c:catAx>
      <c:valAx>
        <c:axId val="97533952"/>
        <c:scaling>
          <c:orientation val="minMax"/>
          <c:min val="0"/>
        </c:scaling>
        <c:delete val="1"/>
        <c:axPos val="t"/>
        <c:numFmt formatCode="0%" sourceLinked="1"/>
        <c:majorTickMark val="out"/>
        <c:minorTickMark val="none"/>
        <c:tickLblPos val="nextTo"/>
        <c:crossAx val="81262848"/>
        <c:crosses val="autoZero"/>
        <c:crossBetween val="between"/>
        <c:majorUnit val="0.2"/>
        <c:minorUnit val="0.02"/>
      </c:valAx>
    </c:plotArea>
    <c:plotVisOnly val="1"/>
    <c:dispBlanksAs val="gap"/>
    <c:showDLblsOverMax val="0"/>
  </c:chart>
  <c:txPr>
    <a:bodyPr/>
    <a:lstStyle/>
    <a:p>
      <a:pPr>
        <a:defRPr sz="1050">
          <a:solidFill>
            <a:srgbClr val="7F7F7F"/>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461792124107431"/>
          <c:y val="2.3173752270236235E-2"/>
          <c:w val="0.42302787064063591"/>
          <c:h val="0.96406030643059859"/>
        </c:manualLayout>
      </c:layout>
      <c:barChart>
        <c:barDir val="bar"/>
        <c:grouping val="stacked"/>
        <c:varyColors val="0"/>
        <c:ser>
          <c:idx val="0"/>
          <c:order val="0"/>
          <c:tx>
            <c:strRef>
              <c:f>Feuil1!$B$1</c:f>
              <c:strCache>
                <c:ptCount val="1"/>
                <c:pt idx="0">
                  <c:v>Colonne2</c:v>
                </c:pt>
              </c:strCache>
            </c:strRef>
          </c:tx>
          <c:spPr>
            <a:solidFill>
              <a:srgbClr val="00576E"/>
            </a:solidFill>
          </c:spPr>
          <c:invertIfNegative val="0"/>
          <c:dPt>
            <c:idx val="11"/>
            <c:invertIfNegative val="0"/>
            <c:bubble3D val="0"/>
            <c:spPr>
              <a:solidFill>
                <a:schemeClr val="bg1">
                  <a:lumMod val="65000"/>
                </a:schemeClr>
              </a:solidFill>
            </c:spPr>
            <c:extLst>
              <c:ext xmlns:c16="http://schemas.microsoft.com/office/drawing/2014/chart" uri="{C3380CC4-5D6E-409C-BE32-E72D297353CC}">
                <c16:uniqueId val="{00000001-CB0D-4724-BB2C-DE4626254500}"/>
              </c:ext>
            </c:extLst>
          </c:dPt>
          <c:dLbls>
            <c:spPr>
              <a:noFill/>
              <a:ln>
                <a:noFill/>
              </a:ln>
              <a:effectLst/>
            </c:spPr>
            <c:txPr>
              <a:bodyPr/>
              <a:lstStyle/>
              <a:p>
                <a:pPr>
                  <a:defRPr sz="1200" b="1">
                    <a:solidFill>
                      <a:schemeClr val="bg1"/>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Plus attirant pour les jeunes consommateurs</c:v>
                </c:pt>
                <c:pt idx="1">
                  <c:v>Moins attirant pour les jeunes consommateurs</c:v>
                </c:pt>
                <c:pt idx="2">
                  <c:v>Ni plus ni moins attirant</c:v>
                </c:pt>
                <c:pt idx="3">
                  <c:v>Je ne sais pas</c:v>
                </c:pt>
              </c:strCache>
            </c:strRef>
          </c:cat>
          <c:val>
            <c:numRef>
              <c:f>Feuil1!$B$2:$B$5</c:f>
              <c:numCache>
                <c:formatCode>0%</c:formatCode>
                <c:ptCount val="4"/>
                <c:pt idx="0">
                  <c:v>0.64</c:v>
                </c:pt>
                <c:pt idx="1">
                  <c:v>7.0000000000000007E-2</c:v>
                </c:pt>
                <c:pt idx="2">
                  <c:v>0.2</c:v>
                </c:pt>
                <c:pt idx="3">
                  <c:v>0.1</c:v>
                </c:pt>
              </c:numCache>
            </c:numRef>
          </c:val>
          <c:extLst>
            <c:ext xmlns:c16="http://schemas.microsoft.com/office/drawing/2014/chart" uri="{C3380CC4-5D6E-409C-BE32-E72D297353CC}">
              <c16:uniqueId val="{00000003-F0E0-4897-A926-C547751D5796}"/>
            </c:ext>
          </c:extLst>
        </c:ser>
        <c:dLbls>
          <c:showLegendKey val="0"/>
          <c:showVal val="0"/>
          <c:showCatName val="0"/>
          <c:showSerName val="0"/>
          <c:showPercent val="0"/>
          <c:showBubbleSize val="0"/>
        </c:dLbls>
        <c:gapWidth val="60"/>
        <c:overlap val="100"/>
        <c:axId val="97561600"/>
        <c:axId val="97579776"/>
      </c:barChart>
      <c:catAx>
        <c:axId val="97561600"/>
        <c:scaling>
          <c:orientation val="maxMin"/>
        </c:scaling>
        <c:delete val="0"/>
        <c:axPos val="l"/>
        <c:numFmt formatCode="General" sourceLinked="1"/>
        <c:majorTickMark val="out"/>
        <c:minorTickMark val="none"/>
        <c:tickLblPos val="nextTo"/>
        <c:txPr>
          <a:bodyPr/>
          <a:lstStyle/>
          <a:p>
            <a:pPr>
              <a:defRPr sz="1200">
                <a:solidFill>
                  <a:srgbClr val="595959"/>
                </a:solidFill>
                <a:latin typeface="Arial" panose="020B0604020202020204" pitchFamily="34" charset="0"/>
                <a:cs typeface="Arial" panose="020B0604020202020204" pitchFamily="34" charset="0"/>
              </a:defRPr>
            </a:pPr>
            <a:endParaRPr lang="fr-FR"/>
          </a:p>
        </c:txPr>
        <c:crossAx val="97579776"/>
        <c:crosses val="autoZero"/>
        <c:auto val="1"/>
        <c:lblAlgn val="ctr"/>
        <c:lblOffset val="100"/>
        <c:noMultiLvlLbl val="0"/>
      </c:catAx>
      <c:valAx>
        <c:axId val="97579776"/>
        <c:scaling>
          <c:orientation val="minMax"/>
          <c:min val="0"/>
        </c:scaling>
        <c:delete val="1"/>
        <c:axPos val="t"/>
        <c:numFmt formatCode="0%" sourceLinked="1"/>
        <c:majorTickMark val="out"/>
        <c:minorTickMark val="none"/>
        <c:tickLblPos val="nextTo"/>
        <c:crossAx val="97561600"/>
        <c:crosses val="autoZero"/>
        <c:crossBetween val="between"/>
        <c:majorUnit val="0.2"/>
        <c:minorUnit val="0.02"/>
      </c:valAx>
    </c:plotArea>
    <c:plotVisOnly val="1"/>
    <c:dispBlanksAs val="gap"/>
    <c:showDLblsOverMax val="0"/>
  </c:chart>
  <c:txPr>
    <a:bodyPr/>
    <a:lstStyle/>
    <a:p>
      <a:pPr>
        <a:defRPr sz="1050">
          <a:solidFill>
            <a:srgbClr val="7F7F7F"/>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461792124107431"/>
          <c:y val="2.3173752270236235E-2"/>
          <c:w val="0.42302787064063591"/>
          <c:h val="0.96406030643059859"/>
        </c:manualLayout>
      </c:layout>
      <c:barChart>
        <c:barDir val="bar"/>
        <c:grouping val="stacked"/>
        <c:varyColors val="0"/>
        <c:ser>
          <c:idx val="0"/>
          <c:order val="0"/>
          <c:tx>
            <c:strRef>
              <c:f>Feuil1!$B$1</c:f>
              <c:strCache>
                <c:ptCount val="1"/>
                <c:pt idx="0">
                  <c:v>Colonne2</c:v>
                </c:pt>
              </c:strCache>
            </c:strRef>
          </c:tx>
          <c:spPr>
            <a:solidFill>
              <a:srgbClr val="00576E"/>
            </a:solidFill>
          </c:spPr>
          <c:invertIfNegative val="0"/>
          <c:dPt>
            <c:idx val="11"/>
            <c:invertIfNegative val="0"/>
            <c:bubble3D val="0"/>
            <c:spPr>
              <a:solidFill>
                <a:schemeClr val="bg1">
                  <a:lumMod val="65000"/>
                </a:schemeClr>
              </a:solidFill>
            </c:spPr>
            <c:extLst>
              <c:ext xmlns:c16="http://schemas.microsoft.com/office/drawing/2014/chart" uri="{C3380CC4-5D6E-409C-BE32-E72D297353CC}">
                <c16:uniqueId val="{00000001-CBFF-4356-80A0-A5F6359DA219}"/>
              </c:ext>
            </c:extLst>
          </c:dPt>
          <c:dLbls>
            <c:spPr>
              <a:noFill/>
              <a:ln>
                <a:noFill/>
              </a:ln>
              <a:effectLst/>
            </c:spPr>
            <c:txPr>
              <a:bodyPr/>
              <a:lstStyle/>
              <a:p>
                <a:pPr>
                  <a:defRPr sz="1200" b="1">
                    <a:solidFill>
                      <a:schemeClr val="bg1"/>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Plus dangereux</c:v>
                </c:pt>
                <c:pt idx="1">
                  <c:v>Moins dangereux</c:v>
                </c:pt>
                <c:pt idx="2">
                  <c:v>Ni plus ni moins dangereux</c:v>
                </c:pt>
                <c:pt idx="3">
                  <c:v>Je ne sais pas</c:v>
                </c:pt>
              </c:strCache>
            </c:strRef>
          </c:cat>
          <c:val>
            <c:numRef>
              <c:f>Feuil1!$B$2:$B$5</c:f>
              <c:numCache>
                <c:formatCode>0%</c:formatCode>
                <c:ptCount val="4"/>
                <c:pt idx="0">
                  <c:v>0.34</c:v>
                </c:pt>
                <c:pt idx="1">
                  <c:v>0.12</c:v>
                </c:pt>
                <c:pt idx="2">
                  <c:v>0.44</c:v>
                </c:pt>
                <c:pt idx="3">
                  <c:v>0.09</c:v>
                </c:pt>
              </c:numCache>
            </c:numRef>
          </c:val>
          <c:extLst>
            <c:ext xmlns:c16="http://schemas.microsoft.com/office/drawing/2014/chart" uri="{C3380CC4-5D6E-409C-BE32-E72D297353CC}">
              <c16:uniqueId val="{00000003-F0E0-4897-A926-C547751D5796}"/>
            </c:ext>
          </c:extLst>
        </c:ser>
        <c:dLbls>
          <c:showLegendKey val="0"/>
          <c:showVal val="0"/>
          <c:showCatName val="0"/>
          <c:showSerName val="0"/>
          <c:showPercent val="0"/>
          <c:showBubbleSize val="0"/>
        </c:dLbls>
        <c:gapWidth val="60"/>
        <c:overlap val="100"/>
        <c:axId val="97643904"/>
        <c:axId val="97649792"/>
      </c:barChart>
      <c:catAx>
        <c:axId val="97643904"/>
        <c:scaling>
          <c:orientation val="maxMin"/>
        </c:scaling>
        <c:delete val="0"/>
        <c:axPos val="l"/>
        <c:numFmt formatCode="General" sourceLinked="1"/>
        <c:majorTickMark val="out"/>
        <c:minorTickMark val="none"/>
        <c:tickLblPos val="nextTo"/>
        <c:txPr>
          <a:bodyPr/>
          <a:lstStyle/>
          <a:p>
            <a:pPr>
              <a:defRPr sz="1200">
                <a:solidFill>
                  <a:srgbClr val="595959"/>
                </a:solidFill>
                <a:latin typeface="Arial" panose="020B0604020202020204" pitchFamily="34" charset="0"/>
                <a:cs typeface="Arial" panose="020B0604020202020204" pitchFamily="34" charset="0"/>
              </a:defRPr>
            </a:pPr>
            <a:endParaRPr lang="fr-FR"/>
          </a:p>
        </c:txPr>
        <c:crossAx val="97649792"/>
        <c:crosses val="autoZero"/>
        <c:auto val="1"/>
        <c:lblAlgn val="ctr"/>
        <c:lblOffset val="100"/>
        <c:noMultiLvlLbl val="0"/>
      </c:catAx>
      <c:valAx>
        <c:axId val="97649792"/>
        <c:scaling>
          <c:orientation val="minMax"/>
          <c:min val="0"/>
        </c:scaling>
        <c:delete val="1"/>
        <c:axPos val="t"/>
        <c:numFmt formatCode="0%" sourceLinked="1"/>
        <c:majorTickMark val="out"/>
        <c:minorTickMark val="none"/>
        <c:tickLblPos val="nextTo"/>
        <c:crossAx val="97643904"/>
        <c:crosses val="autoZero"/>
        <c:crossBetween val="between"/>
        <c:majorUnit val="0.2"/>
        <c:minorUnit val="0.02"/>
      </c:valAx>
    </c:plotArea>
    <c:plotVisOnly val="1"/>
    <c:dispBlanksAs val="gap"/>
    <c:showDLblsOverMax val="0"/>
  </c:chart>
  <c:txPr>
    <a:bodyPr/>
    <a:lstStyle/>
    <a:p>
      <a:pPr>
        <a:defRPr sz="1050">
          <a:solidFill>
            <a:srgbClr val="7F7F7F"/>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559266142145825"/>
          <c:y val="2.3173752270236235E-2"/>
          <c:w val="0.45364291734139528"/>
          <c:h val="0.88266669664569897"/>
        </c:manualLayout>
      </c:layout>
      <c:barChart>
        <c:barDir val="bar"/>
        <c:grouping val="stacked"/>
        <c:varyColors val="0"/>
        <c:ser>
          <c:idx val="0"/>
          <c:order val="0"/>
          <c:tx>
            <c:strRef>
              <c:f>Feuil1!$B$1</c:f>
              <c:strCache>
                <c:ptCount val="1"/>
                <c:pt idx="0">
                  <c:v>Colonne2</c:v>
                </c:pt>
              </c:strCache>
            </c:strRef>
          </c:tx>
          <c:spPr>
            <a:solidFill>
              <a:srgbClr val="00576E"/>
            </a:solidFill>
          </c:spPr>
          <c:invertIfNegative val="0"/>
          <c:dPt>
            <c:idx val="11"/>
            <c:invertIfNegative val="0"/>
            <c:bubble3D val="0"/>
            <c:spPr>
              <a:solidFill>
                <a:schemeClr val="bg1">
                  <a:lumMod val="65000"/>
                </a:schemeClr>
              </a:solidFill>
            </c:spPr>
            <c:extLst>
              <c:ext xmlns:c16="http://schemas.microsoft.com/office/drawing/2014/chart" uri="{C3380CC4-5D6E-409C-BE32-E72D297353CC}">
                <c16:uniqueId val="{00000001-E1CD-4355-94DD-2279504CDAD6}"/>
              </c:ext>
            </c:extLst>
          </c:dPt>
          <c:dLbls>
            <c:spPr>
              <a:noFill/>
              <a:ln>
                <a:noFill/>
              </a:ln>
              <a:effectLst/>
            </c:spPr>
            <c:txPr>
              <a:bodyPr/>
              <a:lstStyle/>
              <a:p>
                <a:pPr>
                  <a:defRPr sz="1200" b="1">
                    <a:solidFill>
                      <a:schemeClr val="bg1"/>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Impact positif</c:v>
                </c:pt>
                <c:pt idx="1">
                  <c:v>Impact négatif</c:v>
                </c:pt>
                <c:pt idx="2">
                  <c:v>Aucun impact</c:v>
                </c:pt>
              </c:strCache>
            </c:strRef>
          </c:cat>
          <c:val>
            <c:numRef>
              <c:f>Feuil1!$B$2:$B$4</c:f>
              <c:numCache>
                <c:formatCode>0%</c:formatCode>
                <c:ptCount val="3"/>
                <c:pt idx="0">
                  <c:v>0.28000000000000003</c:v>
                </c:pt>
                <c:pt idx="1">
                  <c:v>0.34</c:v>
                </c:pt>
                <c:pt idx="2">
                  <c:v>0.39</c:v>
                </c:pt>
              </c:numCache>
            </c:numRef>
          </c:val>
          <c:extLst>
            <c:ext xmlns:c16="http://schemas.microsoft.com/office/drawing/2014/chart" uri="{C3380CC4-5D6E-409C-BE32-E72D297353CC}">
              <c16:uniqueId val="{00000003-F0E0-4897-A926-C547751D5796}"/>
            </c:ext>
          </c:extLst>
        </c:ser>
        <c:dLbls>
          <c:showLegendKey val="0"/>
          <c:showVal val="0"/>
          <c:showCatName val="0"/>
          <c:showSerName val="0"/>
          <c:showPercent val="0"/>
          <c:showBubbleSize val="0"/>
        </c:dLbls>
        <c:gapWidth val="60"/>
        <c:overlap val="100"/>
        <c:axId val="24316928"/>
        <c:axId val="24331008"/>
      </c:barChart>
      <c:catAx>
        <c:axId val="24316928"/>
        <c:scaling>
          <c:orientation val="maxMin"/>
        </c:scaling>
        <c:delete val="0"/>
        <c:axPos val="l"/>
        <c:numFmt formatCode="General" sourceLinked="1"/>
        <c:majorTickMark val="out"/>
        <c:minorTickMark val="none"/>
        <c:tickLblPos val="nextTo"/>
        <c:txPr>
          <a:bodyPr/>
          <a:lstStyle/>
          <a:p>
            <a:pPr>
              <a:defRPr sz="1200">
                <a:solidFill>
                  <a:srgbClr val="595959"/>
                </a:solidFill>
                <a:latin typeface="Arial" panose="020B0604020202020204" pitchFamily="34" charset="0"/>
                <a:cs typeface="Arial" panose="020B0604020202020204" pitchFamily="34" charset="0"/>
              </a:defRPr>
            </a:pPr>
            <a:endParaRPr lang="fr-FR"/>
          </a:p>
        </c:txPr>
        <c:crossAx val="24331008"/>
        <c:crosses val="autoZero"/>
        <c:auto val="1"/>
        <c:lblAlgn val="ctr"/>
        <c:lblOffset val="100"/>
        <c:noMultiLvlLbl val="0"/>
      </c:catAx>
      <c:valAx>
        <c:axId val="24331008"/>
        <c:scaling>
          <c:orientation val="minMax"/>
          <c:min val="0"/>
        </c:scaling>
        <c:delete val="1"/>
        <c:axPos val="t"/>
        <c:numFmt formatCode="0%" sourceLinked="1"/>
        <c:majorTickMark val="out"/>
        <c:minorTickMark val="none"/>
        <c:tickLblPos val="nextTo"/>
        <c:crossAx val="24316928"/>
        <c:crosses val="autoZero"/>
        <c:crossBetween val="between"/>
        <c:majorUnit val="0.2"/>
        <c:minorUnit val="0.02"/>
      </c:valAx>
    </c:plotArea>
    <c:plotVisOnly val="1"/>
    <c:dispBlanksAs val="gap"/>
    <c:showDLblsOverMax val="0"/>
  </c:chart>
  <c:txPr>
    <a:bodyPr/>
    <a:lstStyle/>
    <a:p>
      <a:pPr>
        <a:defRPr sz="1050">
          <a:solidFill>
            <a:srgbClr val="7F7F7F"/>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461792124107431"/>
          <c:y val="2.3173752270236235E-2"/>
          <c:w val="0.42302787064063591"/>
          <c:h val="0.96406030643059859"/>
        </c:manualLayout>
      </c:layout>
      <c:barChart>
        <c:barDir val="bar"/>
        <c:grouping val="stacked"/>
        <c:varyColors val="0"/>
        <c:ser>
          <c:idx val="0"/>
          <c:order val="0"/>
          <c:tx>
            <c:strRef>
              <c:f>Feuil1!$B$1</c:f>
              <c:strCache>
                <c:ptCount val="1"/>
                <c:pt idx="0">
                  <c:v>Colonne2</c:v>
                </c:pt>
              </c:strCache>
            </c:strRef>
          </c:tx>
          <c:spPr>
            <a:solidFill>
              <a:srgbClr val="00576E"/>
            </a:solidFill>
          </c:spPr>
          <c:invertIfNegative val="0"/>
          <c:dPt>
            <c:idx val="11"/>
            <c:invertIfNegative val="0"/>
            <c:bubble3D val="0"/>
            <c:spPr>
              <a:solidFill>
                <a:schemeClr val="bg1">
                  <a:lumMod val="65000"/>
                </a:schemeClr>
              </a:solidFill>
            </c:spPr>
            <c:extLst>
              <c:ext xmlns:c16="http://schemas.microsoft.com/office/drawing/2014/chart" uri="{C3380CC4-5D6E-409C-BE32-E72D297353CC}">
                <c16:uniqueId val="{00000001-576B-41A0-BDBC-CDFF31E157A6}"/>
              </c:ext>
            </c:extLst>
          </c:dPt>
          <c:dLbls>
            <c:spPr>
              <a:noFill/>
              <a:ln>
                <a:noFill/>
              </a:ln>
              <a:effectLst/>
            </c:spPr>
            <c:txPr>
              <a:bodyPr/>
              <a:lstStyle/>
              <a:p>
                <a:pPr>
                  <a:defRPr sz="1200" b="1">
                    <a:solidFill>
                      <a:schemeClr val="bg1"/>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Devrait envisager l’option de contrôler les formes et les couleurs</c:v>
                </c:pt>
                <c:pt idx="1">
                  <c:v>Devrait interdire la vente des produits du cannabis qui pourraient potentiellement être attrayant pour les mineurs</c:v>
                </c:pt>
                <c:pt idx="2">
                  <c:v>Je ne sais pas</c:v>
                </c:pt>
              </c:strCache>
            </c:strRef>
          </c:cat>
          <c:val>
            <c:numRef>
              <c:f>Feuil1!$B$2:$B$4</c:f>
              <c:numCache>
                <c:formatCode>0%</c:formatCode>
                <c:ptCount val="3"/>
                <c:pt idx="0">
                  <c:v>0.37</c:v>
                </c:pt>
                <c:pt idx="1">
                  <c:v>0.5</c:v>
                </c:pt>
                <c:pt idx="2">
                  <c:v>0.12</c:v>
                </c:pt>
              </c:numCache>
            </c:numRef>
          </c:val>
          <c:extLst>
            <c:ext xmlns:c16="http://schemas.microsoft.com/office/drawing/2014/chart" uri="{C3380CC4-5D6E-409C-BE32-E72D297353CC}">
              <c16:uniqueId val="{00000003-F0E0-4897-A926-C547751D5796}"/>
            </c:ext>
          </c:extLst>
        </c:ser>
        <c:dLbls>
          <c:showLegendKey val="0"/>
          <c:showVal val="0"/>
          <c:showCatName val="0"/>
          <c:showSerName val="0"/>
          <c:showPercent val="0"/>
          <c:showBubbleSize val="0"/>
        </c:dLbls>
        <c:gapWidth val="60"/>
        <c:overlap val="100"/>
        <c:axId val="97786496"/>
        <c:axId val="97792384"/>
      </c:barChart>
      <c:catAx>
        <c:axId val="97786496"/>
        <c:scaling>
          <c:orientation val="maxMin"/>
        </c:scaling>
        <c:delete val="0"/>
        <c:axPos val="l"/>
        <c:numFmt formatCode="General" sourceLinked="1"/>
        <c:majorTickMark val="out"/>
        <c:minorTickMark val="none"/>
        <c:tickLblPos val="nextTo"/>
        <c:txPr>
          <a:bodyPr/>
          <a:lstStyle/>
          <a:p>
            <a:pPr>
              <a:defRPr sz="1200">
                <a:solidFill>
                  <a:srgbClr val="595959"/>
                </a:solidFill>
                <a:latin typeface="Arial" panose="020B0604020202020204" pitchFamily="34" charset="0"/>
                <a:cs typeface="Arial" panose="020B0604020202020204" pitchFamily="34" charset="0"/>
              </a:defRPr>
            </a:pPr>
            <a:endParaRPr lang="fr-FR"/>
          </a:p>
        </c:txPr>
        <c:crossAx val="97792384"/>
        <c:crosses val="autoZero"/>
        <c:auto val="1"/>
        <c:lblAlgn val="ctr"/>
        <c:lblOffset val="100"/>
        <c:noMultiLvlLbl val="0"/>
      </c:catAx>
      <c:valAx>
        <c:axId val="97792384"/>
        <c:scaling>
          <c:orientation val="minMax"/>
          <c:min val="0"/>
        </c:scaling>
        <c:delete val="1"/>
        <c:axPos val="t"/>
        <c:numFmt formatCode="0%" sourceLinked="1"/>
        <c:majorTickMark val="out"/>
        <c:minorTickMark val="none"/>
        <c:tickLblPos val="nextTo"/>
        <c:crossAx val="97786496"/>
        <c:crosses val="autoZero"/>
        <c:crossBetween val="between"/>
        <c:majorUnit val="0.2"/>
        <c:minorUnit val="0.02"/>
      </c:valAx>
    </c:plotArea>
    <c:plotVisOnly val="1"/>
    <c:dispBlanksAs val="gap"/>
    <c:showDLblsOverMax val="0"/>
  </c:chart>
  <c:txPr>
    <a:bodyPr/>
    <a:lstStyle/>
    <a:p>
      <a:pPr>
        <a:defRPr sz="1050">
          <a:solidFill>
            <a:srgbClr val="7F7F7F"/>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875220935047628"/>
          <c:y val="2.3173752270236235E-2"/>
          <c:w val="0.35889358253123388"/>
          <c:h val="0.96406030643059859"/>
        </c:manualLayout>
      </c:layout>
      <c:barChart>
        <c:barDir val="bar"/>
        <c:grouping val="stacked"/>
        <c:varyColors val="0"/>
        <c:ser>
          <c:idx val="0"/>
          <c:order val="0"/>
          <c:tx>
            <c:strRef>
              <c:f>Feuil1!$B$1</c:f>
              <c:strCache>
                <c:ptCount val="1"/>
                <c:pt idx="0">
                  <c:v>Colonne2</c:v>
                </c:pt>
              </c:strCache>
            </c:strRef>
          </c:tx>
          <c:spPr>
            <a:solidFill>
              <a:srgbClr val="00576E"/>
            </a:solidFill>
          </c:spPr>
          <c:invertIfNegative val="0"/>
          <c:dPt>
            <c:idx val="11"/>
            <c:invertIfNegative val="0"/>
            <c:bubble3D val="0"/>
            <c:spPr>
              <a:solidFill>
                <a:schemeClr val="bg1">
                  <a:lumMod val="65000"/>
                </a:schemeClr>
              </a:solidFill>
            </c:spPr>
            <c:extLst>
              <c:ext xmlns:c16="http://schemas.microsoft.com/office/drawing/2014/chart" uri="{C3380CC4-5D6E-409C-BE32-E72D297353CC}">
                <c16:uniqueId val="{00000001-36D7-45FA-AA1F-16F5CEE7A6A3}"/>
              </c:ext>
            </c:extLst>
          </c:dPt>
          <c:dLbls>
            <c:spPr>
              <a:noFill/>
              <a:ln>
                <a:noFill/>
              </a:ln>
              <a:effectLst/>
            </c:spPr>
            <c:txPr>
              <a:bodyPr/>
              <a:lstStyle/>
              <a:p>
                <a:pPr>
                  <a:defRPr sz="1200" b="1">
                    <a:solidFill>
                      <a:schemeClr val="bg1"/>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Les produits comestibles dérivés du cannabis sont dangereux et il faut un encadrement différent, ce qui justifie les règles supplémentaires du Gouvernement du Québec</c:v>
                </c:pt>
                <c:pt idx="1">
                  <c:v>Tout produit du cannabis vient avec des risques, mais l’éducation et la responsabilisation des consommateurs donneront un meilleur résultat que des restrictions gouvernementales supplémentaires</c:v>
                </c:pt>
                <c:pt idx="2">
                  <c:v>Aucune de ces deux affirmations</c:v>
                </c:pt>
                <c:pt idx="3">
                  <c:v>Je ne sais pas</c:v>
                </c:pt>
              </c:strCache>
            </c:strRef>
          </c:cat>
          <c:val>
            <c:numRef>
              <c:f>Feuil1!$B$2:$B$5</c:f>
              <c:numCache>
                <c:formatCode>0%</c:formatCode>
                <c:ptCount val="4"/>
                <c:pt idx="0">
                  <c:v>0.35</c:v>
                </c:pt>
                <c:pt idx="1">
                  <c:v>0.48</c:v>
                </c:pt>
                <c:pt idx="2">
                  <c:v>0.09</c:v>
                </c:pt>
                <c:pt idx="3">
                  <c:v>0.08</c:v>
                </c:pt>
              </c:numCache>
            </c:numRef>
          </c:val>
          <c:extLst>
            <c:ext xmlns:c16="http://schemas.microsoft.com/office/drawing/2014/chart" uri="{C3380CC4-5D6E-409C-BE32-E72D297353CC}">
              <c16:uniqueId val="{00000003-F0E0-4897-A926-C547751D5796}"/>
            </c:ext>
          </c:extLst>
        </c:ser>
        <c:dLbls>
          <c:showLegendKey val="0"/>
          <c:showVal val="0"/>
          <c:showCatName val="0"/>
          <c:showSerName val="0"/>
          <c:showPercent val="0"/>
          <c:showBubbleSize val="0"/>
        </c:dLbls>
        <c:gapWidth val="60"/>
        <c:overlap val="100"/>
        <c:axId val="98262400"/>
        <c:axId val="98264192"/>
      </c:barChart>
      <c:catAx>
        <c:axId val="98262400"/>
        <c:scaling>
          <c:orientation val="maxMin"/>
        </c:scaling>
        <c:delete val="0"/>
        <c:axPos val="l"/>
        <c:numFmt formatCode="General" sourceLinked="1"/>
        <c:majorTickMark val="out"/>
        <c:minorTickMark val="none"/>
        <c:tickLblPos val="nextTo"/>
        <c:txPr>
          <a:bodyPr/>
          <a:lstStyle/>
          <a:p>
            <a:pPr>
              <a:defRPr sz="1200">
                <a:solidFill>
                  <a:srgbClr val="595959"/>
                </a:solidFill>
                <a:latin typeface="Arial" panose="020B0604020202020204" pitchFamily="34" charset="0"/>
                <a:cs typeface="Arial" panose="020B0604020202020204" pitchFamily="34" charset="0"/>
              </a:defRPr>
            </a:pPr>
            <a:endParaRPr lang="fr-FR"/>
          </a:p>
        </c:txPr>
        <c:crossAx val="98264192"/>
        <c:crosses val="autoZero"/>
        <c:auto val="1"/>
        <c:lblAlgn val="ctr"/>
        <c:lblOffset val="100"/>
        <c:noMultiLvlLbl val="0"/>
      </c:catAx>
      <c:valAx>
        <c:axId val="98264192"/>
        <c:scaling>
          <c:orientation val="minMax"/>
          <c:min val="0"/>
        </c:scaling>
        <c:delete val="1"/>
        <c:axPos val="t"/>
        <c:numFmt formatCode="0%" sourceLinked="1"/>
        <c:majorTickMark val="out"/>
        <c:minorTickMark val="none"/>
        <c:tickLblPos val="nextTo"/>
        <c:crossAx val="98262400"/>
        <c:crosses val="autoZero"/>
        <c:crossBetween val="between"/>
        <c:majorUnit val="0.2"/>
        <c:minorUnit val="0.02"/>
      </c:valAx>
    </c:plotArea>
    <c:plotVisOnly val="1"/>
    <c:dispBlanksAs val="gap"/>
    <c:showDLblsOverMax val="0"/>
  </c:chart>
  <c:txPr>
    <a:bodyPr/>
    <a:lstStyle/>
    <a:p>
      <a:pPr>
        <a:defRPr sz="1050">
          <a:solidFill>
            <a:srgbClr val="7F7F7F"/>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618148488551778"/>
          <c:y val="2.3173752270236235E-2"/>
          <c:w val="0.4625504994394562"/>
          <c:h val="0.94145636360555029"/>
        </c:manualLayout>
      </c:layout>
      <c:barChart>
        <c:barDir val="bar"/>
        <c:grouping val="stacked"/>
        <c:varyColors val="0"/>
        <c:ser>
          <c:idx val="0"/>
          <c:order val="0"/>
          <c:tx>
            <c:strRef>
              <c:f>Feuil1!$B$1</c:f>
              <c:strCache>
                <c:ptCount val="1"/>
                <c:pt idx="0">
                  <c:v>Colonne2</c:v>
                </c:pt>
              </c:strCache>
            </c:strRef>
          </c:tx>
          <c:spPr>
            <a:solidFill>
              <a:srgbClr val="00576E"/>
            </a:solidFill>
          </c:spPr>
          <c:invertIfNegative val="0"/>
          <c:dPt>
            <c:idx val="11"/>
            <c:invertIfNegative val="0"/>
            <c:bubble3D val="0"/>
            <c:spPr>
              <a:solidFill>
                <a:schemeClr val="bg1">
                  <a:lumMod val="65000"/>
                </a:schemeClr>
              </a:solidFill>
            </c:spPr>
            <c:extLst>
              <c:ext xmlns:c16="http://schemas.microsoft.com/office/drawing/2014/chart" uri="{C3380CC4-5D6E-409C-BE32-E72D297353CC}">
                <c16:uniqueId val="{00000001-35C6-470A-A5CA-9756985A4A02}"/>
              </c:ext>
            </c:extLst>
          </c:dPt>
          <c:dLbls>
            <c:spPr>
              <a:noFill/>
              <a:ln>
                <a:noFill/>
              </a:ln>
              <a:effectLst/>
            </c:spPr>
            <c:txPr>
              <a:bodyPr/>
              <a:lstStyle/>
              <a:p>
                <a:pPr>
                  <a:defRPr sz="1200" b="1">
                    <a:solidFill>
                      <a:schemeClr val="bg1"/>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Très favorable</c:v>
                </c:pt>
                <c:pt idx="1">
                  <c:v>Assez favorable</c:v>
                </c:pt>
                <c:pt idx="2">
                  <c:v>Peu favorable</c:v>
                </c:pt>
                <c:pt idx="3">
                  <c:v>Pas du tout favorable</c:v>
                </c:pt>
              </c:strCache>
            </c:strRef>
          </c:cat>
          <c:val>
            <c:numRef>
              <c:f>Feuil1!$B$2:$B$5</c:f>
              <c:numCache>
                <c:formatCode>0%</c:formatCode>
                <c:ptCount val="4"/>
                <c:pt idx="0">
                  <c:v>0.12</c:v>
                </c:pt>
                <c:pt idx="1">
                  <c:v>0.2</c:v>
                </c:pt>
                <c:pt idx="2">
                  <c:v>0.28000000000000003</c:v>
                </c:pt>
                <c:pt idx="3">
                  <c:v>0.41</c:v>
                </c:pt>
              </c:numCache>
            </c:numRef>
          </c:val>
          <c:extLst>
            <c:ext xmlns:c16="http://schemas.microsoft.com/office/drawing/2014/chart" uri="{C3380CC4-5D6E-409C-BE32-E72D297353CC}">
              <c16:uniqueId val="{00000003-F0E0-4897-A926-C547751D5796}"/>
            </c:ext>
          </c:extLst>
        </c:ser>
        <c:dLbls>
          <c:showLegendKey val="0"/>
          <c:showVal val="0"/>
          <c:showCatName val="0"/>
          <c:showSerName val="0"/>
          <c:showPercent val="0"/>
          <c:showBubbleSize val="0"/>
        </c:dLbls>
        <c:gapWidth val="60"/>
        <c:overlap val="100"/>
        <c:axId val="99241984"/>
        <c:axId val="99243520"/>
      </c:barChart>
      <c:catAx>
        <c:axId val="99241984"/>
        <c:scaling>
          <c:orientation val="maxMin"/>
        </c:scaling>
        <c:delete val="0"/>
        <c:axPos val="l"/>
        <c:numFmt formatCode="General" sourceLinked="1"/>
        <c:majorTickMark val="out"/>
        <c:minorTickMark val="none"/>
        <c:tickLblPos val="nextTo"/>
        <c:txPr>
          <a:bodyPr/>
          <a:lstStyle/>
          <a:p>
            <a:pPr>
              <a:defRPr sz="1200">
                <a:solidFill>
                  <a:srgbClr val="595959"/>
                </a:solidFill>
                <a:latin typeface="Arial" panose="020B0604020202020204" pitchFamily="34" charset="0"/>
                <a:cs typeface="Arial" panose="020B0604020202020204" pitchFamily="34" charset="0"/>
              </a:defRPr>
            </a:pPr>
            <a:endParaRPr lang="fr-FR"/>
          </a:p>
        </c:txPr>
        <c:crossAx val="99243520"/>
        <c:crosses val="autoZero"/>
        <c:auto val="1"/>
        <c:lblAlgn val="ctr"/>
        <c:lblOffset val="100"/>
        <c:noMultiLvlLbl val="0"/>
      </c:catAx>
      <c:valAx>
        <c:axId val="99243520"/>
        <c:scaling>
          <c:orientation val="minMax"/>
          <c:min val="0"/>
        </c:scaling>
        <c:delete val="1"/>
        <c:axPos val="t"/>
        <c:numFmt formatCode="0%" sourceLinked="1"/>
        <c:majorTickMark val="out"/>
        <c:minorTickMark val="none"/>
        <c:tickLblPos val="nextTo"/>
        <c:crossAx val="99241984"/>
        <c:crosses val="autoZero"/>
        <c:crossBetween val="between"/>
        <c:majorUnit val="0.2"/>
        <c:minorUnit val="0.02"/>
      </c:valAx>
    </c:plotArea>
    <c:plotVisOnly val="1"/>
    <c:dispBlanksAs val="gap"/>
    <c:showDLblsOverMax val="0"/>
  </c:chart>
  <c:txPr>
    <a:bodyPr/>
    <a:lstStyle/>
    <a:p>
      <a:pPr>
        <a:defRPr sz="1050">
          <a:solidFill>
            <a:srgbClr val="7F7F7F"/>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875220935047628"/>
          <c:y val="2.3173752270236235E-2"/>
          <c:w val="0.35889358253123388"/>
          <c:h val="0.96406030643059859"/>
        </c:manualLayout>
      </c:layout>
      <c:barChart>
        <c:barDir val="bar"/>
        <c:grouping val="stacked"/>
        <c:varyColors val="0"/>
        <c:ser>
          <c:idx val="0"/>
          <c:order val="0"/>
          <c:tx>
            <c:strRef>
              <c:f>Feuil1!$B$1</c:f>
              <c:strCache>
                <c:ptCount val="1"/>
                <c:pt idx="0">
                  <c:v>Colonne2</c:v>
                </c:pt>
              </c:strCache>
            </c:strRef>
          </c:tx>
          <c:spPr>
            <a:solidFill>
              <a:srgbClr val="00576E"/>
            </a:solidFill>
          </c:spPr>
          <c:invertIfNegative val="0"/>
          <c:dPt>
            <c:idx val="11"/>
            <c:invertIfNegative val="0"/>
            <c:bubble3D val="0"/>
            <c:spPr>
              <a:solidFill>
                <a:schemeClr val="bg1">
                  <a:lumMod val="65000"/>
                </a:schemeClr>
              </a:solidFill>
            </c:spPr>
            <c:extLst>
              <c:ext xmlns:c16="http://schemas.microsoft.com/office/drawing/2014/chart" uri="{C3380CC4-5D6E-409C-BE32-E72D297353CC}">
                <c16:uniqueId val="{00000001-B56B-4DF8-B485-740F235E8538}"/>
              </c:ext>
            </c:extLst>
          </c:dPt>
          <c:dLbls>
            <c:spPr>
              <a:noFill/>
              <a:ln>
                <a:noFill/>
              </a:ln>
              <a:effectLst/>
            </c:spPr>
            <c:txPr>
              <a:bodyPr/>
              <a:lstStyle/>
              <a:p>
                <a:pPr>
                  <a:defRPr sz="1200" b="1">
                    <a:solidFill>
                      <a:schemeClr val="bg1"/>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Actuellement, je consomme du cannabis et je vais à la SQDC depuis la légalisation</c:v>
                </c:pt>
                <c:pt idx="1">
                  <c:v>Actuellement, je consomme du cannabis, mais pas de la SQDC</c:v>
                </c:pt>
                <c:pt idx="2">
                  <c:v>Dans le passé, j’ai déjà consommé du cannabis et je vais probablement en consommer 
à nouveau maintenant que c’est légal</c:v>
                </c:pt>
                <c:pt idx="3">
                  <c:v>Je ne consomme pas de cannabis, 
mais je pourrais décider d’essayer</c:v>
                </c:pt>
                <c:pt idx="4">
                  <c:v>Je ne consomme pas de cannabis et 
je n’en consommerai jamais</c:v>
                </c:pt>
              </c:strCache>
            </c:strRef>
          </c:cat>
          <c:val>
            <c:numRef>
              <c:f>Feuil1!$B$2:$B$6</c:f>
              <c:numCache>
                <c:formatCode>0%</c:formatCode>
                <c:ptCount val="5"/>
                <c:pt idx="0">
                  <c:v>0.11</c:v>
                </c:pt>
                <c:pt idx="1">
                  <c:v>0.09</c:v>
                </c:pt>
                <c:pt idx="2">
                  <c:v>0.12</c:v>
                </c:pt>
                <c:pt idx="3">
                  <c:v>0.18</c:v>
                </c:pt>
                <c:pt idx="4">
                  <c:v>0.5</c:v>
                </c:pt>
              </c:numCache>
            </c:numRef>
          </c:val>
          <c:extLst>
            <c:ext xmlns:c16="http://schemas.microsoft.com/office/drawing/2014/chart" uri="{C3380CC4-5D6E-409C-BE32-E72D297353CC}">
              <c16:uniqueId val="{00000003-F0E0-4897-A926-C547751D5796}"/>
            </c:ext>
          </c:extLst>
        </c:ser>
        <c:dLbls>
          <c:showLegendKey val="0"/>
          <c:showVal val="0"/>
          <c:showCatName val="0"/>
          <c:showSerName val="0"/>
          <c:showPercent val="0"/>
          <c:showBubbleSize val="0"/>
        </c:dLbls>
        <c:gapWidth val="60"/>
        <c:overlap val="100"/>
        <c:axId val="98213248"/>
        <c:axId val="98215040"/>
      </c:barChart>
      <c:catAx>
        <c:axId val="98213248"/>
        <c:scaling>
          <c:orientation val="maxMin"/>
        </c:scaling>
        <c:delete val="0"/>
        <c:axPos val="l"/>
        <c:numFmt formatCode="General" sourceLinked="1"/>
        <c:majorTickMark val="out"/>
        <c:minorTickMark val="none"/>
        <c:tickLblPos val="nextTo"/>
        <c:txPr>
          <a:bodyPr/>
          <a:lstStyle/>
          <a:p>
            <a:pPr>
              <a:defRPr sz="1050">
                <a:solidFill>
                  <a:srgbClr val="595959"/>
                </a:solidFill>
                <a:latin typeface="Arial" panose="020B0604020202020204" pitchFamily="34" charset="0"/>
                <a:cs typeface="Arial" panose="020B0604020202020204" pitchFamily="34" charset="0"/>
              </a:defRPr>
            </a:pPr>
            <a:endParaRPr lang="fr-FR"/>
          </a:p>
        </c:txPr>
        <c:crossAx val="98215040"/>
        <c:crosses val="autoZero"/>
        <c:auto val="1"/>
        <c:lblAlgn val="ctr"/>
        <c:lblOffset val="100"/>
        <c:noMultiLvlLbl val="0"/>
      </c:catAx>
      <c:valAx>
        <c:axId val="98215040"/>
        <c:scaling>
          <c:orientation val="minMax"/>
          <c:min val="0"/>
        </c:scaling>
        <c:delete val="1"/>
        <c:axPos val="t"/>
        <c:numFmt formatCode="0%" sourceLinked="1"/>
        <c:majorTickMark val="out"/>
        <c:minorTickMark val="none"/>
        <c:tickLblPos val="nextTo"/>
        <c:crossAx val="98213248"/>
        <c:crosses val="autoZero"/>
        <c:crossBetween val="between"/>
        <c:majorUnit val="0.2"/>
        <c:minorUnit val="0.02"/>
      </c:valAx>
    </c:plotArea>
    <c:plotVisOnly val="1"/>
    <c:dispBlanksAs val="gap"/>
    <c:showDLblsOverMax val="0"/>
  </c:chart>
  <c:txPr>
    <a:bodyPr/>
    <a:lstStyle/>
    <a:p>
      <a:pPr>
        <a:defRPr sz="1050">
          <a:solidFill>
            <a:srgbClr val="7F7F7F"/>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624606398375826"/>
          <c:y val="2.3173752270236235E-2"/>
          <c:w val="0.6558320004017818"/>
          <c:h val="0.94145636360555029"/>
        </c:manualLayout>
      </c:layout>
      <c:barChart>
        <c:barDir val="bar"/>
        <c:grouping val="stacked"/>
        <c:varyColors val="0"/>
        <c:ser>
          <c:idx val="0"/>
          <c:order val="0"/>
          <c:tx>
            <c:strRef>
              <c:f>Feuil1!$B$1</c:f>
              <c:strCache>
                <c:ptCount val="1"/>
                <c:pt idx="0">
                  <c:v>Colonne2</c:v>
                </c:pt>
              </c:strCache>
            </c:strRef>
          </c:tx>
          <c:spPr>
            <a:solidFill>
              <a:srgbClr val="00576E"/>
            </a:solidFill>
          </c:spPr>
          <c:invertIfNegative val="0"/>
          <c:dPt>
            <c:idx val="11"/>
            <c:invertIfNegative val="0"/>
            <c:bubble3D val="0"/>
            <c:spPr>
              <a:solidFill>
                <a:schemeClr val="bg1">
                  <a:lumMod val="65000"/>
                </a:schemeClr>
              </a:solidFill>
            </c:spPr>
            <c:extLst>
              <c:ext xmlns:c16="http://schemas.microsoft.com/office/drawing/2014/chart" uri="{C3380CC4-5D6E-409C-BE32-E72D297353CC}">
                <c16:uniqueId val="{00000001-8927-46F2-975C-184CF4B4231F}"/>
              </c:ext>
            </c:extLst>
          </c:dPt>
          <c:dLbls>
            <c:spPr>
              <a:noFill/>
              <a:ln>
                <a:noFill/>
              </a:ln>
              <a:effectLst/>
            </c:spPr>
            <c:txPr>
              <a:bodyPr/>
              <a:lstStyle/>
              <a:p>
                <a:pPr>
                  <a:defRPr sz="1200" b="1">
                    <a:solidFill>
                      <a:schemeClr val="bg1"/>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Oui</c:v>
                </c:pt>
                <c:pt idx="1">
                  <c:v>Non</c:v>
                </c:pt>
              </c:strCache>
            </c:strRef>
          </c:cat>
          <c:val>
            <c:numRef>
              <c:f>Feuil1!$B$2:$B$3</c:f>
              <c:numCache>
                <c:formatCode>0%</c:formatCode>
                <c:ptCount val="2"/>
                <c:pt idx="0">
                  <c:v>0.36</c:v>
                </c:pt>
                <c:pt idx="1">
                  <c:v>0.64</c:v>
                </c:pt>
              </c:numCache>
            </c:numRef>
          </c:val>
          <c:extLst>
            <c:ext xmlns:c16="http://schemas.microsoft.com/office/drawing/2014/chart" uri="{C3380CC4-5D6E-409C-BE32-E72D297353CC}">
              <c16:uniqueId val="{00000003-F0E0-4897-A926-C547751D5796}"/>
            </c:ext>
          </c:extLst>
        </c:ser>
        <c:dLbls>
          <c:showLegendKey val="0"/>
          <c:showVal val="0"/>
          <c:showCatName val="0"/>
          <c:showSerName val="0"/>
          <c:showPercent val="0"/>
          <c:showBubbleSize val="0"/>
        </c:dLbls>
        <c:gapWidth val="60"/>
        <c:overlap val="100"/>
        <c:axId val="98998144"/>
        <c:axId val="98999680"/>
      </c:barChart>
      <c:catAx>
        <c:axId val="98998144"/>
        <c:scaling>
          <c:orientation val="maxMin"/>
        </c:scaling>
        <c:delete val="0"/>
        <c:axPos val="l"/>
        <c:numFmt formatCode="General" sourceLinked="1"/>
        <c:majorTickMark val="out"/>
        <c:minorTickMark val="none"/>
        <c:tickLblPos val="nextTo"/>
        <c:txPr>
          <a:bodyPr/>
          <a:lstStyle/>
          <a:p>
            <a:pPr>
              <a:defRPr sz="1200">
                <a:solidFill>
                  <a:srgbClr val="595959"/>
                </a:solidFill>
                <a:latin typeface="Arial" panose="020B0604020202020204" pitchFamily="34" charset="0"/>
                <a:cs typeface="Arial" panose="020B0604020202020204" pitchFamily="34" charset="0"/>
              </a:defRPr>
            </a:pPr>
            <a:endParaRPr lang="fr-FR"/>
          </a:p>
        </c:txPr>
        <c:crossAx val="98999680"/>
        <c:crosses val="autoZero"/>
        <c:auto val="1"/>
        <c:lblAlgn val="ctr"/>
        <c:lblOffset val="100"/>
        <c:noMultiLvlLbl val="0"/>
      </c:catAx>
      <c:valAx>
        <c:axId val="98999680"/>
        <c:scaling>
          <c:orientation val="minMax"/>
          <c:min val="0"/>
        </c:scaling>
        <c:delete val="1"/>
        <c:axPos val="t"/>
        <c:numFmt formatCode="0%" sourceLinked="1"/>
        <c:majorTickMark val="out"/>
        <c:minorTickMark val="none"/>
        <c:tickLblPos val="nextTo"/>
        <c:crossAx val="98998144"/>
        <c:crosses val="autoZero"/>
        <c:crossBetween val="between"/>
        <c:majorUnit val="0.2"/>
        <c:minorUnit val="0.02"/>
      </c:valAx>
    </c:plotArea>
    <c:plotVisOnly val="1"/>
    <c:dispBlanksAs val="gap"/>
    <c:showDLblsOverMax val="0"/>
  </c:chart>
  <c:txPr>
    <a:bodyPr/>
    <a:lstStyle/>
    <a:p>
      <a:pPr>
        <a:defRPr sz="1050">
          <a:solidFill>
            <a:srgbClr val="7F7F7F"/>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558963145509086"/>
          <c:y val="2.3173752270236235E-2"/>
          <c:w val="0.36314235286988317"/>
          <c:h val="0.94145636360555029"/>
        </c:manualLayout>
      </c:layout>
      <c:barChart>
        <c:barDir val="bar"/>
        <c:grouping val="stacked"/>
        <c:varyColors val="0"/>
        <c:ser>
          <c:idx val="0"/>
          <c:order val="0"/>
          <c:tx>
            <c:strRef>
              <c:f>Feuil1!$B$1</c:f>
              <c:strCache>
                <c:ptCount val="1"/>
                <c:pt idx="0">
                  <c:v>Colonne2</c:v>
                </c:pt>
              </c:strCache>
            </c:strRef>
          </c:tx>
          <c:spPr>
            <a:solidFill>
              <a:srgbClr val="00576E"/>
            </a:solidFill>
          </c:spPr>
          <c:invertIfNegative val="0"/>
          <c:dPt>
            <c:idx val="11"/>
            <c:invertIfNegative val="0"/>
            <c:bubble3D val="0"/>
            <c:spPr>
              <a:solidFill>
                <a:schemeClr val="bg1">
                  <a:lumMod val="65000"/>
                </a:schemeClr>
              </a:solidFill>
            </c:spPr>
            <c:extLst>
              <c:ext xmlns:c16="http://schemas.microsoft.com/office/drawing/2014/chart" uri="{C3380CC4-5D6E-409C-BE32-E72D297353CC}">
                <c16:uniqueId val="{00000001-356A-4CDE-9B5D-42F5484A04AB}"/>
              </c:ext>
            </c:extLst>
          </c:dPt>
          <c:dLbls>
            <c:spPr>
              <a:noFill/>
              <a:ln>
                <a:noFill/>
              </a:ln>
              <a:effectLst/>
            </c:spPr>
            <c:txPr>
              <a:bodyPr/>
              <a:lstStyle/>
              <a:p>
                <a:pPr>
                  <a:defRPr sz="1200" b="1">
                    <a:solidFill>
                      <a:schemeClr val="bg1"/>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Oui, certainement</c:v>
                </c:pt>
                <c:pt idx="1">
                  <c:v>Oui, peut-être</c:v>
                </c:pt>
                <c:pt idx="2">
                  <c:v>Non, pas du tout</c:v>
                </c:pt>
                <c:pt idx="3">
                  <c:v>Je ne sais pas</c:v>
                </c:pt>
              </c:strCache>
            </c:strRef>
          </c:cat>
          <c:val>
            <c:numRef>
              <c:f>Feuil1!$B$2:$B$5</c:f>
              <c:numCache>
                <c:formatCode>0%</c:formatCode>
                <c:ptCount val="4"/>
                <c:pt idx="0">
                  <c:v>0.31</c:v>
                </c:pt>
                <c:pt idx="1">
                  <c:v>0.44</c:v>
                </c:pt>
                <c:pt idx="2">
                  <c:v>0.16</c:v>
                </c:pt>
                <c:pt idx="3">
                  <c:v>0.09</c:v>
                </c:pt>
              </c:numCache>
            </c:numRef>
          </c:val>
          <c:extLst>
            <c:ext xmlns:c16="http://schemas.microsoft.com/office/drawing/2014/chart" uri="{C3380CC4-5D6E-409C-BE32-E72D297353CC}">
              <c16:uniqueId val="{00000003-F0E0-4897-A926-C547751D5796}"/>
            </c:ext>
          </c:extLst>
        </c:ser>
        <c:dLbls>
          <c:showLegendKey val="0"/>
          <c:showVal val="0"/>
          <c:showCatName val="0"/>
          <c:showSerName val="0"/>
          <c:showPercent val="0"/>
          <c:showBubbleSize val="0"/>
        </c:dLbls>
        <c:gapWidth val="60"/>
        <c:overlap val="100"/>
        <c:axId val="99068160"/>
        <c:axId val="99082240"/>
      </c:barChart>
      <c:catAx>
        <c:axId val="99068160"/>
        <c:scaling>
          <c:orientation val="maxMin"/>
        </c:scaling>
        <c:delete val="0"/>
        <c:axPos val="l"/>
        <c:numFmt formatCode="General" sourceLinked="1"/>
        <c:majorTickMark val="out"/>
        <c:minorTickMark val="none"/>
        <c:tickLblPos val="nextTo"/>
        <c:txPr>
          <a:bodyPr/>
          <a:lstStyle/>
          <a:p>
            <a:pPr>
              <a:defRPr sz="1200">
                <a:solidFill>
                  <a:srgbClr val="595959"/>
                </a:solidFill>
                <a:latin typeface="Arial" panose="020B0604020202020204" pitchFamily="34" charset="0"/>
                <a:cs typeface="Arial" panose="020B0604020202020204" pitchFamily="34" charset="0"/>
              </a:defRPr>
            </a:pPr>
            <a:endParaRPr lang="fr-FR"/>
          </a:p>
        </c:txPr>
        <c:crossAx val="99082240"/>
        <c:crosses val="autoZero"/>
        <c:auto val="1"/>
        <c:lblAlgn val="ctr"/>
        <c:lblOffset val="100"/>
        <c:noMultiLvlLbl val="0"/>
      </c:catAx>
      <c:valAx>
        <c:axId val="99082240"/>
        <c:scaling>
          <c:orientation val="minMax"/>
          <c:min val="0"/>
        </c:scaling>
        <c:delete val="1"/>
        <c:axPos val="t"/>
        <c:numFmt formatCode="0%" sourceLinked="1"/>
        <c:majorTickMark val="out"/>
        <c:minorTickMark val="none"/>
        <c:tickLblPos val="nextTo"/>
        <c:crossAx val="99068160"/>
        <c:crosses val="autoZero"/>
        <c:crossBetween val="between"/>
        <c:majorUnit val="0.2"/>
        <c:minorUnit val="0.02"/>
      </c:valAx>
    </c:plotArea>
    <c:plotVisOnly val="1"/>
    <c:dispBlanksAs val="gap"/>
    <c:showDLblsOverMax val="0"/>
  </c:chart>
  <c:txPr>
    <a:bodyPr/>
    <a:lstStyle/>
    <a:p>
      <a:pPr>
        <a:defRPr sz="1050">
          <a:solidFill>
            <a:srgbClr val="7F7F7F"/>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558963145509086"/>
          <c:y val="2.3173752270236235E-2"/>
          <c:w val="0.36314235286988317"/>
          <c:h val="0.94145636360555029"/>
        </c:manualLayout>
      </c:layout>
      <c:barChart>
        <c:barDir val="bar"/>
        <c:grouping val="stacked"/>
        <c:varyColors val="0"/>
        <c:ser>
          <c:idx val="0"/>
          <c:order val="0"/>
          <c:tx>
            <c:strRef>
              <c:f>Feuil1!$B$1</c:f>
              <c:strCache>
                <c:ptCount val="1"/>
                <c:pt idx="0">
                  <c:v>Colonne2</c:v>
                </c:pt>
              </c:strCache>
            </c:strRef>
          </c:tx>
          <c:spPr>
            <a:solidFill>
              <a:srgbClr val="00576E"/>
            </a:solidFill>
          </c:spPr>
          <c:invertIfNegative val="0"/>
          <c:dPt>
            <c:idx val="11"/>
            <c:invertIfNegative val="0"/>
            <c:bubble3D val="0"/>
            <c:spPr>
              <a:solidFill>
                <a:schemeClr val="bg1">
                  <a:lumMod val="65000"/>
                </a:schemeClr>
              </a:solidFill>
            </c:spPr>
            <c:extLst>
              <c:ext xmlns:c16="http://schemas.microsoft.com/office/drawing/2014/chart" uri="{C3380CC4-5D6E-409C-BE32-E72D297353CC}">
                <c16:uniqueId val="{00000001-50E1-47D7-A4E3-894CF089B7AD}"/>
              </c:ext>
            </c:extLst>
          </c:dPt>
          <c:dLbls>
            <c:spPr>
              <a:noFill/>
              <a:ln>
                <a:noFill/>
              </a:ln>
              <a:effectLst/>
            </c:spPr>
            <c:txPr>
              <a:bodyPr/>
              <a:lstStyle/>
              <a:p>
                <a:pPr>
                  <a:defRPr sz="1200" b="1">
                    <a:solidFill>
                      <a:schemeClr val="bg1"/>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Oui, certainement</c:v>
                </c:pt>
                <c:pt idx="1">
                  <c:v>Oui, peut-être</c:v>
                </c:pt>
                <c:pt idx="2">
                  <c:v>Non, pas du tout</c:v>
                </c:pt>
                <c:pt idx="3">
                  <c:v>Je ne sais pas</c:v>
                </c:pt>
              </c:strCache>
            </c:strRef>
          </c:cat>
          <c:val>
            <c:numRef>
              <c:f>Feuil1!$B$2:$B$5</c:f>
              <c:numCache>
                <c:formatCode>0%</c:formatCode>
                <c:ptCount val="4"/>
                <c:pt idx="0">
                  <c:v>0.21</c:v>
                </c:pt>
                <c:pt idx="1">
                  <c:v>0.3</c:v>
                </c:pt>
                <c:pt idx="2">
                  <c:v>0.28000000000000003</c:v>
                </c:pt>
                <c:pt idx="3">
                  <c:v>0.21</c:v>
                </c:pt>
              </c:numCache>
            </c:numRef>
          </c:val>
          <c:extLst>
            <c:ext xmlns:c16="http://schemas.microsoft.com/office/drawing/2014/chart" uri="{C3380CC4-5D6E-409C-BE32-E72D297353CC}">
              <c16:uniqueId val="{00000003-F0E0-4897-A926-C547751D5796}"/>
            </c:ext>
          </c:extLst>
        </c:ser>
        <c:dLbls>
          <c:showLegendKey val="0"/>
          <c:showVal val="0"/>
          <c:showCatName val="0"/>
          <c:showSerName val="0"/>
          <c:showPercent val="0"/>
          <c:showBubbleSize val="0"/>
        </c:dLbls>
        <c:gapWidth val="60"/>
        <c:overlap val="100"/>
        <c:axId val="99131392"/>
        <c:axId val="99132928"/>
      </c:barChart>
      <c:catAx>
        <c:axId val="99131392"/>
        <c:scaling>
          <c:orientation val="maxMin"/>
        </c:scaling>
        <c:delete val="0"/>
        <c:axPos val="l"/>
        <c:numFmt formatCode="General" sourceLinked="1"/>
        <c:majorTickMark val="out"/>
        <c:minorTickMark val="none"/>
        <c:tickLblPos val="nextTo"/>
        <c:txPr>
          <a:bodyPr/>
          <a:lstStyle/>
          <a:p>
            <a:pPr>
              <a:defRPr sz="1200">
                <a:solidFill>
                  <a:srgbClr val="595959"/>
                </a:solidFill>
                <a:latin typeface="Arial" panose="020B0604020202020204" pitchFamily="34" charset="0"/>
                <a:cs typeface="Arial" panose="020B0604020202020204" pitchFamily="34" charset="0"/>
              </a:defRPr>
            </a:pPr>
            <a:endParaRPr lang="fr-FR"/>
          </a:p>
        </c:txPr>
        <c:crossAx val="99132928"/>
        <c:crosses val="autoZero"/>
        <c:auto val="1"/>
        <c:lblAlgn val="ctr"/>
        <c:lblOffset val="100"/>
        <c:noMultiLvlLbl val="0"/>
      </c:catAx>
      <c:valAx>
        <c:axId val="99132928"/>
        <c:scaling>
          <c:orientation val="minMax"/>
          <c:min val="0"/>
        </c:scaling>
        <c:delete val="1"/>
        <c:axPos val="t"/>
        <c:numFmt formatCode="0%" sourceLinked="1"/>
        <c:majorTickMark val="out"/>
        <c:minorTickMark val="none"/>
        <c:tickLblPos val="nextTo"/>
        <c:crossAx val="99131392"/>
        <c:crosses val="autoZero"/>
        <c:crossBetween val="between"/>
        <c:majorUnit val="0.2"/>
        <c:minorUnit val="0.02"/>
      </c:valAx>
    </c:plotArea>
    <c:plotVisOnly val="1"/>
    <c:dispBlanksAs val="gap"/>
    <c:showDLblsOverMax val="0"/>
  </c:chart>
  <c:txPr>
    <a:bodyPr/>
    <a:lstStyle/>
    <a:p>
      <a:pPr>
        <a:defRPr sz="1050">
          <a:solidFill>
            <a:srgbClr val="7F7F7F"/>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187499368757014"/>
          <c:y val="2.3173752270236235E-2"/>
          <c:w val="0.34550542363979758"/>
          <c:h val="0.94145636360555029"/>
        </c:manualLayout>
      </c:layout>
      <c:barChart>
        <c:barDir val="bar"/>
        <c:grouping val="stacked"/>
        <c:varyColors val="0"/>
        <c:ser>
          <c:idx val="0"/>
          <c:order val="0"/>
          <c:tx>
            <c:strRef>
              <c:f>Feuil1!$B$1</c:f>
              <c:strCache>
                <c:ptCount val="1"/>
                <c:pt idx="0">
                  <c:v>Colonne2</c:v>
                </c:pt>
              </c:strCache>
            </c:strRef>
          </c:tx>
          <c:spPr>
            <a:solidFill>
              <a:srgbClr val="00576E"/>
            </a:solidFill>
          </c:spPr>
          <c:invertIfNegative val="0"/>
          <c:dPt>
            <c:idx val="11"/>
            <c:invertIfNegative val="0"/>
            <c:bubble3D val="0"/>
            <c:spPr>
              <a:solidFill>
                <a:schemeClr val="bg1">
                  <a:lumMod val="65000"/>
                </a:schemeClr>
              </a:solidFill>
            </c:spPr>
            <c:extLst>
              <c:ext xmlns:c16="http://schemas.microsoft.com/office/drawing/2014/chart" uri="{C3380CC4-5D6E-409C-BE32-E72D297353CC}">
                <c16:uniqueId val="{00000001-96D6-4CBC-B2CE-ACB7C4A68F67}"/>
              </c:ext>
            </c:extLst>
          </c:dPt>
          <c:dLbls>
            <c:dLbl>
              <c:idx val="5"/>
              <c:layout>
                <c:manualLayout>
                  <c:x val="1.7636929230085547E-2"/>
                  <c:y val="3.2069669026673804E-3"/>
                </c:manualLayout>
              </c:layout>
              <c:spPr/>
              <c:txPr>
                <a:bodyPr/>
                <a:lstStyle/>
                <a:p>
                  <a:pPr>
                    <a:defRPr sz="1200" b="1">
                      <a:solidFill>
                        <a:srgbClr val="595959"/>
                      </a:solidFill>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6D6-4CBC-B2CE-ACB7C4A68F67}"/>
                </c:ext>
              </c:extLst>
            </c:dLbl>
            <c:spPr>
              <a:noFill/>
              <a:ln>
                <a:noFill/>
              </a:ln>
              <a:effectLst/>
            </c:spPr>
            <c:txPr>
              <a:bodyPr/>
              <a:lstStyle/>
              <a:p>
                <a:pPr>
                  <a:defRPr sz="1200" b="1">
                    <a:solidFill>
                      <a:schemeClr val="bg1"/>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Feuil1!$A$2:$A$7</c:f>
              <c:strCache>
                <c:ptCount val="6"/>
                <c:pt idx="0">
                  <c:v>Le chocolat</c:v>
                </c:pt>
                <c:pt idx="1">
                  <c:v>Les pâtisseries comme les biscuits et les gâteaux</c:v>
                </c:pt>
                <c:pt idx="2">
                  <c:v>Les bonbons comme les jujubes</c:v>
                </c:pt>
                <c:pt idx="3">
                  <c:v>Les boissons au THC ou au CBD</c:v>
                </c:pt>
                <c:pt idx="4">
                  <c:v>Les produits à usage topique qui s’appliquent sur la peau ou les cheveux</c:v>
                </c:pt>
                <c:pt idx="5">
                  <c:v>Aucun de ces produits </c:v>
                </c:pt>
              </c:strCache>
            </c:strRef>
          </c:cat>
          <c:val>
            <c:numRef>
              <c:f>Feuil1!$B$2:$B$7</c:f>
              <c:numCache>
                <c:formatCode>0%</c:formatCode>
                <c:ptCount val="6"/>
                <c:pt idx="0">
                  <c:v>0.59</c:v>
                </c:pt>
                <c:pt idx="1">
                  <c:v>0.57999999999999996</c:v>
                </c:pt>
                <c:pt idx="2">
                  <c:v>0.56000000000000005</c:v>
                </c:pt>
                <c:pt idx="3">
                  <c:v>0.47</c:v>
                </c:pt>
                <c:pt idx="4">
                  <c:v>0.26</c:v>
                </c:pt>
                <c:pt idx="5">
                  <c:v>0.01</c:v>
                </c:pt>
              </c:numCache>
            </c:numRef>
          </c:val>
          <c:extLst>
            <c:ext xmlns:c16="http://schemas.microsoft.com/office/drawing/2014/chart" uri="{C3380CC4-5D6E-409C-BE32-E72D297353CC}">
              <c16:uniqueId val="{00000003-F0E0-4897-A926-C547751D5796}"/>
            </c:ext>
          </c:extLst>
        </c:ser>
        <c:dLbls>
          <c:showLegendKey val="0"/>
          <c:showVal val="0"/>
          <c:showCatName val="0"/>
          <c:showSerName val="0"/>
          <c:showPercent val="0"/>
          <c:showBubbleSize val="0"/>
        </c:dLbls>
        <c:gapWidth val="60"/>
        <c:overlap val="100"/>
        <c:axId val="99358592"/>
        <c:axId val="99360128"/>
      </c:barChart>
      <c:catAx>
        <c:axId val="99358592"/>
        <c:scaling>
          <c:orientation val="maxMin"/>
        </c:scaling>
        <c:delete val="0"/>
        <c:axPos val="l"/>
        <c:numFmt formatCode="General" sourceLinked="1"/>
        <c:majorTickMark val="out"/>
        <c:minorTickMark val="none"/>
        <c:tickLblPos val="nextTo"/>
        <c:txPr>
          <a:bodyPr/>
          <a:lstStyle/>
          <a:p>
            <a:pPr>
              <a:defRPr sz="1050">
                <a:solidFill>
                  <a:srgbClr val="595959"/>
                </a:solidFill>
                <a:latin typeface="Arial" panose="020B0604020202020204" pitchFamily="34" charset="0"/>
                <a:cs typeface="Arial" panose="020B0604020202020204" pitchFamily="34" charset="0"/>
              </a:defRPr>
            </a:pPr>
            <a:endParaRPr lang="fr-FR"/>
          </a:p>
        </c:txPr>
        <c:crossAx val="99360128"/>
        <c:crosses val="autoZero"/>
        <c:auto val="1"/>
        <c:lblAlgn val="ctr"/>
        <c:lblOffset val="100"/>
        <c:noMultiLvlLbl val="0"/>
      </c:catAx>
      <c:valAx>
        <c:axId val="99360128"/>
        <c:scaling>
          <c:orientation val="minMax"/>
          <c:min val="0"/>
        </c:scaling>
        <c:delete val="1"/>
        <c:axPos val="t"/>
        <c:numFmt formatCode="0%" sourceLinked="1"/>
        <c:majorTickMark val="out"/>
        <c:minorTickMark val="none"/>
        <c:tickLblPos val="nextTo"/>
        <c:crossAx val="99358592"/>
        <c:crosses val="autoZero"/>
        <c:crossBetween val="between"/>
        <c:majorUnit val="0.2"/>
        <c:minorUnit val="0.02"/>
      </c:valAx>
    </c:plotArea>
    <c:plotVisOnly val="1"/>
    <c:dispBlanksAs val="gap"/>
    <c:showDLblsOverMax val="0"/>
  </c:chart>
  <c:txPr>
    <a:bodyPr/>
    <a:lstStyle/>
    <a:p>
      <a:pPr>
        <a:defRPr sz="1050">
          <a:solidFill>
            <a:srgbClr val="7F7F7F"/>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558963145509086"/>
          <c:y val="2.3173752270236235E-2"/>
          <c:w val="0.36314235286988317"/>
          <c:h val="0.94145636360555029"/>
        </c:manualLayout>
      </c:layout>
      <c:barChart>
        <c:barDir val="bar"/>
        <c:grouping val="stacked"/>
        <c:varyColors val="0"/>
        <c:ser>
          <c:idx val="0"/>
          <c:order val="0"/>
          <c:tx>
            <c:strRef>
              <c:f>Feuil1!$B$1</c:f>
              <c:strCache>
                <c:ptCount val="1"/>
                <c:pt idx="0">
                  <c:v>Colonne2</c:v>
                </c:pt>
              </c:strCache>
            </c:strRef>
          </c:tx>
          <c:spPr>
            <a:solidFill>
              <a:srgbClr val="00576E"/>
            </a:solidFill>
          </c:spPr>
          <c:invertIfNegative val="0"/>
          <c:dPt>
            <c:idx val="11"/>
            <c:invertIfNegative val="0"/>
            <c:bubble3D val="0"/>
            <c:spPr>
              <a:solidFill>
                <a:schemeClr val="bg1">
                  <a:lumMod val="65000"/>
                </a:schemeClr>
              </a:solidFill>
            </c:spPr>
            <c:extLst>
              <c:ext xmlns:c16="http://schemas.microsoft.com/office/drawing/2014/chart" uri="{C3380CC4-5D6E-409C-BE32-E72D297353CC}">
                <c16:uniqueId val="{00000001-5DE4-4D8B-BB28-82B48A64C81E}"/>
              </c:ext>
            </c:extLst>
          </c:dPt>
          <c:dLbls>
            <c:spPr>
              <a:noFill/>
              <a:ln>
                <a:noFill/>
              </a:ln>
              <a:effectLst/>
            </c:spPr>
            <c:txPr>
              <a:bodyPr/>
              <a:lstStyle/>
              <a:p>
                <a:pPr>
                  <a:defRPr sz="1200" b="1">
                    <a:solidFill>
                      <a:schemeClr val="bg1"/>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Oui, certainement</c:v>
                </c:pt>
                <c:pt idx="1">
                  <c:v>Oui, peut-être</c:v>
                </c:pt>
                <c:pt idx="2">
                  <c:v>Non, pas du tout</c:v>
                </c:pt>
                <c:pt idx="3">
                  <c:v>Je ne sais pas</c:v>
                </c:pt>
              </c:strCache>
            </c:strRef>
          </c:cat>
          <c:val>
            <c:numRef>
              <c:f>Feuil1!$B$2:$B$5</c:f>
              <c:numCache>
                <c:formatCode>0%</c:formatCode>
                <c:ptCount val="4"/>
                <c:pt idx="0">
                  <c:v>0.35</c:v>
                </c:pt>
                <c:pt idx="1">
                  <c:v>0.32</c:v>
                </c:pt>
                <c:pt idx="2">
                  <c:v>0.15</c:v>
                </c:pt>
                <c:pt idx="3">
                  <c:v>0.18</c:v>
                </c:pt>
              </c:numCache>
            </c:numRef>
          </c:val>
          <c:extLst>
            <c:ext xmlns:c16="http://schemas.microsoft.com/office/drawing/2014/chart" uri="{C3380CC4-5D6E-409C-BE32-E72D297353CC}">
              <c16:uniqueId val="{00000003-F0E0-4897-A926-C547751D5796}"/>
            </c:ext>
          </c:extLst>
        </c:ser>
        <c:dLbls>
          <c:showLegendKey val="0"/>
          <c:showVal val="0"/>
          <c:showCatName val="0"/>
          <c:showSerName val="0"/>
          <c:showPercent val="0"/>
          <c:showBubbleSize val="0"/>
        </c:dLbls>
        <c:gapWidth val="60"/>
        <c:overlap val="100"/>
        <c:axId val="99404032"/>
        <c:axId val="99405824"/>
      </c:barChart>
      <c:catAx>
        <c:axId val="99404032"/>
        <c:scaling>
          <c:orientation val="maxMin"/>
        </c:scaling>
        <c:delete val="0"/>
        <c:axPos val="l"/>
        <c:numFmt formatCode="General" sourceLinked="1"/>
        <c:majorTickMark val="out"/>
        <c:minorTickMark val="none"/>
        <c:tickLblPos val="nextTo"/>
        <c:txPr>
          <a:bodyPr/>
          <a:lstStyle/>
          <a:p>
            <a:pPr>
              <a:defRPr sz="1200">
                <a:solidFill>
                  <a:srgbClr val="595959"/>
                </a:solidFill>
                <a:latin typeface="Arial" panose="020B0604020202020204" pitchFamily="34" charset="0"/>
                <a:cs typeface="Arial" panose="020B0604020202020204" pitchFamily="34" charset="0"/>
              </a:defRPr>
            </a:pPr>
            <a:endParaRPr lang="fr-FR"/>
          </a:p>
        </c:txPr>
        <c:crossAx val="99405824"/>
        <c:crosses val="autoZero"/>
        <c:auto val="1"/>
        <c:lblAlgn val="ctr"/>
        <c:lblOffset val="100"/>
        <c:noMultiLvlLbl val="0"/>
      </c:catAx>
      <c:valAx>
        <c:axId val="99405824"/>
        <c:scaling>
          <c:orientation val="minMax"/>
          <c:min val="0"/>
        </c:scaling>
        <c:delete val="1"/>
        <c:axPos val="t"/>
        <c:numFmt formatCode="0%" sourceLinked="1"/>
        <c:majorTickMark val="out"/>
        <c:minorTickMark val="none"/>
        <c:tickLblPos val="nextTo"/>
        <c:crossAx val="99404032"/>
        <c:crosses val="autoZero"/>
        <c:crossBetween val="between"/>
        <c:majorUnit val="0.2"/>
        <c:minorUnit val="0.02"/>
      </c:valAx>
    </c:plotArea>
    <c:plotVisOnly val="1"/>
    <c:dispBlanksAs val="gap"/>
    <c:showDLblsOverMax val="0"/>
  </c:chart>
  <c:txPr>
    <a:bodyPr/>
    <a:lstStyle/>
    <a:p>
      <a:pPr>
        <a:defRPr sz="1050">
          <a:solidFill>
            <a:srgbClr val="7F7F7F"/>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736084879457842"/>
          <c:y val="2.3173752270236235E-2"/>
          <c:w val="0.44491357020937067"/>
          <c:h val="0.94145636360555029"/>
        </c:manualLayout>
      </c:layout>
      <c:barChart>
        <c:barDir val="bar"/>
        <c:grouping val="stacked"/>
        <c:varyColors val="0"/>
        <c:ser>
          <c:idx val="0"/>
          <c:order val="0"/>
          <c:tx>
            <c:strRef>
              <c:f>Feuil1!$B$1</c:f>
              <c:strCache>
                <c:ptCount val="1"/>
                <c:pt idx="0">
                  <c:v>Colonne2</c:v>
                </c:pt>
              </c:strCache>
            </c:strRef>
          </c:tx>
          <c:spPr>
            <a:solidFill>
              <a:srgbClr val="00576E"/>
            </a:solidFill>
          </c:spPr>
          <c:invertIfNegative val="0"/>
          <c:dPt>
            <c:idx val="11"/>
            <c:invertIfNegative val="0"/>
            <c:bubble3D val="0"/>
            <c:spPr>
              <a:solidFill>
                <a:schemeClr val="bg1">
                  <a:lumMod val="65000"/>
                </a:schemeClr>
              </a:solidFill>
            </c:spPr>
            <c:extLst>
              <c:ext xmlns:c16="http://schemas.microsoft.com/office/drawing/2014/chart" uri="{C3380CC4-5D6E-409C-BE32-E72D297353CC}">
                <c16:uniqueId val="{00000001-0141-4C82-9361-E0127DAC41AC}"/>
              </c:ext>
            </c:extLst>
          </c:dPt>
          <c:dLbls>
            <c:spPr>
              <a:noFill/>
              <a:ln>
                <a:noFill/>
              </a:ln>
              <a:effectLst/>
            </c:spPr>
            <c:txPr>
              <a:bodyPr/>
              <a:lstStyle/>
              <a:p>
                <a:pPr>
                  <a:defRPr sz="1200" b="1">
                    <a:solidFill>
                      <a:schemeClr val="bg1"/>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La consommation d’alcool a plus d’impact sur la santé publique</c:v>
                </c:pt>
                <c:pt idx="1">
                  <c:v>La consommation de cannabis a plus d’impact sur la santé publique</c:v>
                </c:pt>
                <c:pt idx="2">
                  <c:v>La consommation d’alcool ou de cannabis ont le même impact sur la santé publique</c:v>
                </c:pt>
                <c:pt idx="3">
                  <c:v>Je ne sais pas</c:v>
                </c:pt>
              </c:strCache>
            </c:strRef>
          </c:cat>
          <c:val>
            <c:numRef>
              <c:f>Feuil1!$B$2:$B$5</c:f>
              <c:numCache>
                <c:formatCode>0%</c:formatCode>
                <c:ptCount val="4"/>
                <c:pt idx="0">
                  <c:v>0.24</c:v>
                </c:pt>
                <c:pt idx="1">
                  <c:v>0.14000000000000001</c:v>
                </c:pt>
                <c:pt idx="2">
                  <c:v>0.52</c:v>
                </c:pt>
                <c:pt idx="3">
                  <c:v>0.1</c:v>
                </c:pt>
              </c:numCache>
            </c:numRef>
          </c:val>
          <c:extLst>
            <c:ext xmlns:c16="http://schemas.microsoft.com/office/drawing/2014/chart" uri="{C3380CC4-5D6E-409C-BE32-E72D297353CC}">
              <c16:uniqueId val="{00000003-F0E0-4897-A926-C547751D5796}"/>
            </c:ext>
          </c:extLst>
        </c:ser>
        <c:dLbls>
          <c:showLegendKey val="0"/>
          <c:showVal val="0"/>
          <c:showCatName val="0"/>
          <c:showSerName val="0"/>
          <c:showPercent val="0"/>
          <c:showBubbleSize val="0"/>
        </c:dLbls>
        <c:gapWidth val="60"/>
        <c:overlap val="100"/>
        <c:axId val="99482624"/>
        <c:axId val="99488512"/>
      </c:barChart>
      <c:catAx>
        <c:axId val="99482624"/>
        <c:scaling>
          <c:orientation val="maxMin"/>
        </c:scaling>
        <c:delete val="0"/>
        <c:axPos val="l"/>
        <c:numFmt formatCode="General" sourceLinked="1"/>
        <c:majorTickMark val="out"/>
        <c:minorTickMark val="none"/>
        <c:tickLblPos val="nextTo"/>
        <c:txPr>
          <a:bodyPr/>
          <a:lstStyle/>
          <a:p>
            <a:pPr>
              <a:defRPr sz="1200">
                <a:solidFill>
                  <a:srgbClr val="595959"/>
                </a:solidFill>
                <a:latin typeface="Arial" panose="020B0604020202020204" pitchFamily="34" charset="0"/>
                <a:cs typeface="Arial" panose="020B0604020202020204" pitchFamily="34" charset="0"/>
              </a:defRPr>
            </a:pPr>
            <a:endParaRPr lang="fr-FR"/>
          </a:p>
        </c:txPr>
        <c:crossAx val="99488512"/>
        <c:crosses val="autoZero"/>
        <c:auto val="1"/>
        <c:lblAlgn val="ctr"/>
        <c:lblOffset val="100"/>
        <c:noMultiLvlLbl val="0"/>
      </c:catAx>
      <c:valAx>
        <c:axId val="99488512"/>
        <c:scaling>
          <c:orientation val="minMax"/>
          <c:min val="0"/>
        </c:scaling>
        <c:delete val="1"/>
        <c:axPos val="t"/>
        <c:numFmt formatCode="0%" sourceLinked="1"/>
        <c:majorTickMark val="out"/>
        <c:minorTickMark val="none"/>
        <c:tickLblPos val="nextTo"/>
        <c:crossAx val="99482624"/>
        <c:crosses val="autoZero"/>
        <c:crossBetween val="between"/>
        <c:majorUnit val="0.2"/>
        <c:minorUnit val="0.02"/>
      </c:valAx>
    </c:plotArea>
    <c:plotVisOnly val="1"/>
    <c:dispBlanksAs val="gap"/>
    <c:showDLblsOverMax val="0"/>
  </c:chart>
  <c:txPr>
    <a:bodyPr/>
    <a:lstStyle/>
    <a:p>
      <a:pPr>
        <a:defRPr sz="1050">
          <a:solidFill>
            <a:srgbClr val="7F7F7F"/>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6123463426707862"/>
          <c:y val="1.75211520118502E-2"/>
          <c:w val="0.33555870726037473"/>
          <c:h val="0.94145636360555029"/>
        </c:manualLayout>
      </c:layout>
      <c:barChart>
        <c:barDir val="bar"/>
        <c:grouping val="stacked"/>
        <c:varyColors val="0"/>
        <c:ser>
          <c:idx val="0"/>
          <c:order val="0"/>
          <c:tx>
            <c:strRef>
              <c:f>Feuil1!$B$1</c:f>
              <c:strCache>
                <c:ptCount val="1"/>
                <c:pt idx="0">
                  <c:v>Colonne2</c:v>
                </c:pt>
              </c:strCache>
            </c:strRef>
          </c:tx>
          <c:spPr>
            <a:solidFill>
              <a:schemeClr val="tx2">
                <a:lumMod val="50000"/>
              </a:schemeClr>
            </a:solidFill>
          </c:spPr>
          <c:invertIfNegative val="0"/>
          <c:dPt>
            <c:idx val="11"/>
            <c:invertIfNegative val="0"/>
            <c:bubble3D val="0"/>
            <c:extLst>
              <c:ext xmlns:c16="http://schemas.microsoft.com/office/drawing/2014/chart" uri="{C3380CC4-5D6E-409C-BE32-E72D297353CC}">
                <c16:uniqueId val="{00000000-60C6-4BFC-88A3-AAA230BDBC52}"/>
              </c:ext>
            </c:extLst>
          </c:dPt>
          <c:dLbls>
            <c:dLbl>
              <c:idx val="8"/>
              <c:layout>
                <c:manualLayout>
                  <c:x val="2.5811409281655026E-2"/>
                  <c:y val="0"/>
                </c:manualLayout>
              </c:layout>
              <c:spPr/>
              <c:txPr>
                <a:bodyPr/>
                <a:lstStyle/>
                <a:p>
                  <a:pPr>
                    <a:defRPr sz="1050" b="1">
                      <a:solidFill>
                        <a:srgbClr val="595959"/>
                      </a:solidFill>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0C6-4BFC-88A3-AAA230BDBC52}"/>
                </c:ext>
              </c:extLst>
            </c:dLbl>
            <c:dLbl>
              <c:idx val="9"/>
              <c:layout>
                <c:manualLayout>
                  <c:x val="2.3353179826259399E-2"/>
                  <c:y val="-2.6967055600972513E-3"/>
                </c:manualLayout>
              </c:layout>
              <c:spPr/>
              <c:txPr>
                <a:bodyPr/>
                <a:lstStyle/>
                <a:p>
                  <a:pPr>
                    <a:defRPr sz="1050" b="1">
                      <a:solidFill>
                        <a:srgbClr val="595959"/>
                      </a:solidFill>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0C6-4BFC-88A3-AAA230BDBC52}"/>
                </c:ext>
              </c:extLst>
            </c:dLbl>
            <c:dLbl>
              <c:idx val="10"/>
              <c:layout>
                <c:manualLayout>
                  <c:x val="2.3353179826259399E-2"/>
                  <c:y val="8.0901166802917531E-3"/>
                </c:manualLayout>
              </c:layout>
              <c:spPr/>
              <c:txPr>
                <a:bodyPr/>
                <a:lstStyle/>
                <a:p>
                  <a:pPr>
                    <a:defRPr sz="1050" b="1">
                      <a:solidFill>
                        <a:srgbClr val="595959"/>
                      </a:solidFill>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0C6-4BFC-88A3-AAA230BDBC52}"/>
                </c:ext>
              </c:extLst>
            </c:dLbl>
            <c:spPr>
              <a:noFill/>
              <a:ln>
                <a:noFill/>
              </a:ln>
              <a:effectLst/>
            </c:spPr>
            <c:txPr>
              <a:bodyPr/>
              <a:lstStyle/>
              <a:p>
                <a:pPr>
                  <a:defRPr sz="1050" b="1">
                    <a:solidFill>
                      <a:schemeClr val="bg1"/>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Feuil1!$A$2:$A$14</c:f>
              <c:strCache>
                <c:ptCount val="13"/>
                <c:pt idx="0">
                  <c:v>Diminution de la criminalité - le commerce illégal / Éviter le marché noir</c:v>
                </c:pt>
                <c:pt idx="1">
                  <c:v>Contrôle de la qualité des produits / Sécurité des produits / Information sur la contenu</c:v>
                </c:pt>
                <c:pt idx="2">
                  <c:v>Revenu supplémentaire à la province / Taxes</c:v>
                </c:pt>
                <c:pt idx="3">
                  <c:v>Décriminalisation pour la population en générale / Liberté de fumer / Déculpabilisation</c:v>
                </c:pt>
                <c:pt idx="4">
                  <c:v>Disponibilité pour raison médicale / Soin naturel pour certains problèmes de santé</c:v>
                </c:pt>
                <c:pt idx="5">
                  <c:v>Désengorger le système juridique / Éviter de surcharger les prisons</c:v>
                </c:pt>
                <c:pt idx="6">
                  <c:v>Mieux / C'est bon / Positif (sans précision)</c:v>
                </c:pt>
                <c:pt idx="7">
                  <c:v>Ouverture d'esprit de la population / Enlever les tabous / Socialement accepté</c:v>
                </c:pt>
                <c:pt idx="8">
                  <c:v>Disponibilité du produit / Accessibilité du produit</c:v>
                </c:pt>
                <c:pt idx="9">
                  <c:v>Création d'emplois</c:v>
                </c:pt>
                <c:pt idx="10">
                  <c:v>Plus de sensibilisation envers le cannabis / Campagne de publicité sur les effets</c:v>
                </c:pt>
                <c:pt idx="11">
                  <c:v>Autre</c:v>
                </c:pt>
                <c:pt idx="12">
                  <c:v>Je ne sais pas</c:v>
                </c:pt>
              </c:strCache>
            </c:strRef>
          </c:cat>
          <c:val>
            <c:numRef>
              <c:f>Feuil1!$B$2:$B$14</c:f>
              <c:numCache>
                <c:formatCode>0%</c:formatCode>
                <c:ptCount val="13"/>
                <c:pt idx="0">
                  <c:v>0.22</c:v>
                </c:pt>
                <c:pt idx="1">
                  <c:v>0.13</c:v>
                </c:pt>
                <c:pt idx="2">
                  <c:v>0.12</c:v>
                </c:pt>
                <c:pt idx="3">
                  <c:v>0.11</c:v>
                </c:pt>
                <c:pt idx="4">
                  <c:v>0.1</c:v>
                </c:pt>
                <c:pt idx="5">
                  <c:v>7.0000000000000007E-2</c:v>
                </c:pt>
                <c:pt idx="6">
                  <c:v>0.04</c:v>
                </c:pt>
                <c:pt idx="7">
                  <c:v>0.03</c:v>
                </c:pt>
                <c:pt idx="8">
                  <c:v>0.02</c:v>
                </c:pt>
                <c:pt idx="9">
                  <c:v>0.01</c:v>
                </c:pt>
                <c:pt idx="10">
                  <c:v>0.01</c:v>
                </c:pt>
                <c:pt idx="11">
                  <c:v>0.06</c:v>
                </c:pt>
                <c:pt idx="12">
                  <c:v>0.08</c:v>
                </c:pt>
              </c:numCache>
            </c:numRef>
          </c:val>
          <c:extLst>
            <c:ext xmlns:c16="http://schemas.microsoft.com/office/drawing/2014/chart" uri="{C3380CC4-5D6E-409C-BE32-E72D297353CC}">
              <c16:uniqueId val="{00000003-F0E0-4897-A926-C547751D5796}"/>
            </c:ext>
          </c:extLst>
        </c:ser>
        <c:dLbls>
          <c:showLegendKey val="0"/>
          <c:showVal val="0"/>
          <c:showCatName val="0"/>
          <c:showSerName val="0"/>
          <c:showPercent val="0"/>
          <c:showBubbleSize val="0"/>
        </c:dLbls>
        <c:gapWidth val="60"/>
        <c:overlap val="100"/>
        <c:axId val="23880064"/>
        <c:axId val="23881600"/>
      </c:barChart>
      <c:catAx>
        <c:axId val="23880064"/>
        <c:scaling>
          <c:orientation val="maxMin"/>
        </c:scaling>
        <c:delete val="0"/>
        <c:axPos val="l"/>
        <c:numFmt formatCode="General" sourceLinked="1"/>
        <c:majorTickMark val="out"/>
        <c:minorTickMark val="none"/>
        <c:tickLblPos val="nextTo"/>
        <c:txPr>
          <a:bodyPr/>
          <a:lstStyle/>
          <a:p>
            <a:pPr>
              <a:defRPr>
                <a:solidFill>
                  <a:srgbClr val="595959"/>
                </a:solidFill>
              </a:defRPr>
            </a:pPr>
            <a:endParaRPr lang="fr-FR"/>
          </a:p>
        </c:txPr>
        <c:crossAx val="23881600"/>
        <c:crosses val="autoZero"/>
        <c:auto val="1"/>
        <c:lblAlgn val="ctr"/>
        <c:lblOffset val="100"/>
        <c:noMultiLvlLbl val="0"/>
      </c:catAx>
      <c:valAx>
        <c:axId val="23881600"/>
        <c:scaling>
          <c:orientation val="minMax"/>
          <c:min val="0"/>
        </c:scaling>
        <c:delete val="1"/>
        <c:axPos val="t"/>
        <c:numFmt formatCode="0%" sourceLinked="1"/>
        <c:majorTickMark val="out"/>
        <c:minorTickMark val="none"/>
        <c:tickLblPos val="nextTo"/>
        <c:crossAx val="23880064"/>
        <c:crosses val="autoZero"/>
        <c:crossBetween val="between"/>
        <c:majorUnit val="0.2"/>
        <c:minorUnit val="0.02"/>
      </c:valAx>
    </c:plotArea>
    <c:plotVisOnly val="1"/>
    <c:dispBlanksAs val="gap"/>
    <c:showDLblsOverMax val="0"/>
  </c:chart>
  <c:txPr>
    <a:bodyPr/>
    <a:lstStyle/>
    <a:p>
      <a:pPr>
        <a:defRPr sz="1000">
          <a:solidFill>
            <a:srgbClr val="7F7F7F"/>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558963145509086"/>
          <c:y val="2.3173752270236235E-2"/>
          <c:w val="0.36314235286988317"/>
          <c:h val="0.94145636360555029"/>
        </c:manualLayout>
      </c:layout>
      <c:barChart>
        <c:barDir val="bar"/>
        <c:grouping val="stacked"/>
        <c:varyColors val="0"/>
        <c:ser>
          <c:idx val="0"/>
          <c:order val="0"/>
          <c:tx>
            <c:strRef>
              <c:f>Feuil1!$B$1</c:f>
              <c:strCache>
                <c:ptCount val="1"/>
                <c:pt idx="0">
                  <c:v>Colonne2</c:v>
                </c:pt>
              </c:strCache>
            </c:strRef>
          </c:tx>
          <c:spPr>
            <a:solidFill>
              <a:srgbClr val="00576E"/>
            </a:solidFill>
          </c:spPr>
          <c:invertIfNegative val="0"/>
          <c:dPt>
            <c:idx val="11"/>
            <c:invertIfNegative val="0"/>
            <c:bubble3D val="0"/>
            <c:spPr>
              <a:solidFill>
                <a:schemeClr val="bg1">
                  <a:lumMod val="65000"/>
                </a:schemeClr>
              </a:solidFill>
            </c:spPr>
            <c:extLst>
              <c:ext xmlns:c16="http://schemas.microsoft.com/office/drawing/2014/chart" uri="{C3380CC4-5D6E-409C-BE32-E72D297353CC}">
                <c16:uniqueId val="{00000001-C6FB-4180-BEE7-6D0765DE7A12}"/>
              </c:ext>
            </c:extLst>
          </c:dPt>
          <c:dLbls>
            <c:spPr>
              <a:noFill/>
              <a:ln>
                <a:noFill/>
              </a:ln>
              <a:effectLst/>
            </c:spPr>
            <c:txPr>
              <a:bodyPr/>
              <a:lstStyle/>
              <a:p>
                <a:pPr>
                  <a:defRPr sz="1200" b="1">
                    <a:solidFill>
                      <a:schemeClr val="bg1"/>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Beaucoup</c:v>
                </c:pt>
                <c:pt idx="1">
                  <c:v>Assez</c:v>
                </c:pt>
                <c:pt idx="2">
                  <c:v>Peu</c:v>
                </c:pt>
                <c:pt idx="3">
                  <c:v>Pas du tout</c:v>
                </c:pt>
                <c:pt idx="4">
                  <c:v>Je ne sais pas</c:v>
                </c:pt>
              </c:strCache>
            </c:strRef>
          </c:cat>
          <c:val>
            <c:numRef>
              <c:f>Feuil1!$B$2:$B$6</c:f>
              <c:numCache>
                <c:formatCode>0%</c:formatCode>
                <c:ptCount val="5"/>
                <c:pt idx="0">
                  <c:v>0.33</c:v>
                </c:pt>
                <c:pt idx="1">
                  <c:v>0.25</c:v>
                </c:pt>
                <c:pt idx="2">
                  <c:v>0.19</c:v>
                </c:pt>
                <c:pt idx="3">
                  <c:v>0.16</c:v>
                </c:pt>
                <c:pt idx="4">
                  <c:v>7.0000000000000007E-2</c:v>
                </c:pt>
              </c:numCache>
            </c:numRef>
          </c:val>
          <c:extLst>
            <c:ext xmlns:c16="http://schemas.microsoft.com/office/drawing/2014/chart" uri="{C3380CC4-5D6E-409C-BE32-E72D297353CC}">
              <c16:uniqueId val="{00000003-F0E0-4897-A926-C547751D5796}"/>
            </c:ext>
          </c:extLst>
        </c:ser>
        <c:dLbls>
          <c:showLegendKey val="0"/>
          <c:showVal val="0"/>
          <c:showCatName val="0"/>
          <c:showSerName val="0"/>
          <c:showPercent val="0"/>
          <c:showBubbleSize val="0"/>
        </c:dLbls>
        <c:gapWidth val="60"/>
        <c:overlap val="100"/>
        <c:axId val="99528064"/>
        <c:axId val="99546240"/>
      </c:barChart>
      <c:catAx>
        <c:axId val="99528064"/>
        <c:scaling>
          <c:orientation val="maxMin"/>
        </c:scaling>
        <c:delete val="0"/>
        <c:axPos val="l"/>
        <c:numFmt formatCode="General" sourceLinked="1"/>
        <c:majorTickMark val="out"/>
        <c:minorTickMark val="none"/>
        <c:tickLblPos val="nextTo"/>
        <c:txPr>
          <a:bodyPr/>
          <a:lstStyle/>
          <a:p>
            <a:pPr>
              <a:defRPr sz="1200">
                <a:solidFill>
                  <a:srgbClr val="595959"/>
                </a:solidFill>
                <a:latin typeface="Arial" panose="020B0604020202020204" pitchFamily="34" charset="0"/>
                <a:cs typeface="Arial" panose="020B0604020202020204" pitchFamily="34" charset="0"/>
              </a:defRPr>
            </a:pPr>
            <a:endParaRPr lang="fr-FR"/>
          </a:p>
        </c:txPr>
        <c:crossAx val="99546240"/>
        <c:crosses val="autoZero"/>
        <c:auto val="1"/>
        <c:lblAlgn val="ctr"/>
        <c:lblOffset val="100"/>
        <c:noMultiLvlLbl val="0"/>
      </c:catAx>
      <c:valAx>
        <c:axId val="99546240"/>
        <c:scaling>
          <c:orientation val="minMax"/>
          <c:min val="0"/>
        </c:scaling>
        <c:delete val="1"/>
        <c:axPos val="t"/>
        <c:numFmt formatCode="0%" sourceLinked="1"/>
        <c:majorTickMark val="out"/>
        <c:minorTickMark val="none"/>
        <c:tickLblPos val="nextTo"/>
        <c:crossAx val="99528064"/>
        <c:crosses val="autoZero"/>
        <c:crossBetween val="between"/>
        <c:majorUnit val="0.2"/>
        <c:minorUnit val="0.02"/>
      </c:valAx>
    </c:plotArea>
    <c:plotVisOnly val="1"/>
    <c:dispBlanksAs val="gap"/>
    <c:showDLblsOverMax val="0"/>
  </c:chart>
  <c:txPr>
    <a:bodyPr/>
    <a:lstStyle/>
    <a:p>
      <a:pPr>
        <a:defRPr sz="1050">
          <a:solidFill>
            <a:srgbClr val="7F7F7F"/>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698099201098872"/>
          <c:y val="2.3173752270236235E-2"/>
          <c:w val="0.43529342699296036"/>
          <c:h val="0.94145636360555029"/>
        </c:manualLayout>
      </c:layout>
      <c:barChart>
        <c:barDir val="bar"/>
        <c:grouping val="stacked"/>
        <c:varyColors val="0"/>
        <c:ser>
          <c:idx val="0"/>
          <c:order val="0"/>
          <c:tx>
            <c:strRef>
              <c:f>Feuil1!$B$1</c:f>
              <c:strCache>
                <c:ptCount val="1"/>
                <c:pt idx="0">
                  <c:v>Colonne2</c:v>
                </c:pt>
              </c:strCache>
            </c:strRef>
          </c:tx>
          <c:spPr>
            <a:solidFill>
              <a:srgbClr val="00576E"/>
            </a:solidFill>
          </c:spPr>
          <c:invertIfNegative val="0"/>
          <c:dPt>
            <c:idx val="11"/>
            <c:invertIfNegative val="0"/>
            <c:bubble3D val="0"/>
            <c:spPr>
              <a:solidFill>
                <a:schemeClr val="bg1">
                  <a:lumMod val="65000"/>
                </a:schemeClr>
              </a:solidFill>
            </c:spPr>
            <c:extLst>
              <c:ext xmlns:c16="http://schemas.microsoft.com/office/drawing/2014/chart" uri="{C3380CC4-5D6E-409C-BE32-E72D297353CC}">
                <c16:uniqueId val="{00000001-5345-4F36-BDD8-A166F57EF061}"/>
              </c:ext>
            </c:extLst>
          </c:dPt>
          <c:dLbls>
            <c:spPr>
              <a:noFill/>
              <a:ln>
                <a:noFill/>
              </a:ln>
              <a:effectLst/>
            </c:spPr>
            <c:txPr>
              <a:bodyPr/>
              <a:lstStyle/>
              <a:p>
                <a:pPr>
                  <a:defRPr sz="1200" b="1">
                    <a:solidFill>
                      <a:schemeClr val="bg1"/>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Les gouvernements ont un gros problème sur les bras et ils doivent utiliser tous les moyens légaux pour faire fermer ces commerces</c:v>
                </c:pt>
                <c:pt idx="1">
                  <c:v>Les gouvernements vont devoir changer les lois et baisser les prix des produits du cannabis afin de réduire le marché potentiel de ces commerces</c:v>
                </c:pt>
                <c:pt idx="2">
                  <c:v>Le phénomène est marginal et circonscrit à quelques endroits alors il est inutile d’en faire trop de cas</c:v>
                </c:pt>
                <c:pt idx="3">
                  <c:v>Ces commerces sont plus à l’écoute des consommateurs de cannabis et leur popularité va augmenter, les gouvernements ne peuvent rien y faire</c:v>
                </c:pt>
                <c:pt idx="4">
                  <c:v>Aucune de ces affirmations</c:v>
                </c:pt>
              </c:strCache>
            </c:strRef>
          </c:cat>
          <c:val>
            <c:numRef>
              <c:f>Feuil1!$B$2:$B$6</c:f>
              <c:numCache>
                <c:formatCode>0%</c:formatCode>
                <c:ptCount val="5"/>
                <c:pt idx="0">
                  <c:v>0.31</c:v>
                </c:pt>
                <c:pt idx="1">
                  <c:v>0.23</c:v>
                </c:pt>
                <c:pt idx="2">
                  <c:v>0.17</c:v>
                </c:pt>
                <c:pt idx="3">
                  <c:v>0.13</c:v>
                </c:pt>
                <c:pt idx="4">
                  <c:v>0.16</c:v>
                </c:pt>
              </c:numCache>
            </c:numRef>
          </c:val>
          <c:extLst>
            <c:ext xmlns:c16="http://schemas.microsoft.com/office/drawing/2014/chart" uri="{C3380CC4-5D6E-409C-BE32-E72D297353CC}">
              <c16:uniqueId val="{00000003-F0E0-4897-A926-C547751D5796}"/>
            </c:ext>
          </c:extLst>
        </c:ser>
        <c:dLbls>
          <c:showLegendKey val="0"/>
          <c:showVal val="0"/>
          <c:showCatName val="0"/>
          <c:showSerName val="0"/>
          <c:showPercent val="0"/>
          <c:showBubbleSize val="0"/>
        </c:dLbls>
        <c:gapWidth val="60"/>
        <c:overlap val="100"/>
        <c:axId val="99616640"/>
        <c:axId val="99618176"/>
      </c:barChart>
      <c:catAx>
        <c:axId val="99616640"/>
        <c:scaling>
          <c:orientation val="maxMin"/>
        </c:scaling>
        <c:delete val="0"/>
        <c:axPos val="l"/>
        <c:numFmt formatCode="General" sourceLinked="1"/>
        <c:majorTickMark val="out"/>
        <c:minorTickMark val="none"/>
        <c:tickLblPos val="nextTo"/>
        <c:txPr>
          <a:bodyPr/>
          <a:lstStyle/>
          <a:p>
            <a:pPr>
              <a:defRPr sz="1050">
                <a:solidFill>
                  <a:srgbClr val="595959"/>
                </a:solidFill>
                <a:latin typeface="Arial" panose="020B0604020202020204" pitchFamily="34" charset="0"/>
                <a:cs typeface="Arial" panose="020B0604020202020204" pitchFamily="34" charset="0"/>
              </a:defRPr>
            </a:pPr>
            <a:endParaRPr lang="fr-FR"/>
          </a:p>
        </c:txPr>
        <c:crossAx val="99618176"/>
        <c:crosses val="autoZero"/>
        <c:auto val="1"/>
        <c:lblAlgn val="ctr"/>
        <c:lblOffset val="100"/>
        <c:noMultiLvlLbl val="0"/>
      </c:catAx>
      <c:valAx>
        <c:axId val="99618176"/>
        <c:scaling>
          <c:orientation val="minMax"/>
          <c:min val="0"/>
        </c:scaling>
        <c:delete val="1"/>
        <c:axPos val="t"/>
        <c:numFmt formatCode="0%" sourceLinked="1"/>
        <c:majorTickMark val="out"/>
        <c:minorTickMark val="none"/>
        <c:tickLblPos val="nextTo"/>
        <c:crossAx val="99616640"/>
        <c:crosses val="autoZero"/>
        <c:crossBetween val="between"/>
        <c:majorUnit val="0.2"/>
        <c:minorUnit val="0.02"/>
      </c:valAx>
    </c:plotArea>
    <c:plotVisOnly val="1"/>
    <c:dispBlanksAs val="gap"/>
    <c:showDLblsOverMax val="0"/>
  </c:chart>
  <c:txPr>
    <a:bodyPr/>
    <a:lstStyle/>
    <a:p>
      <a:pPr>
        <a:defRPr sz="1050">
          <a:solidFill>
            <a:srgbClr val="7F7F7F"/>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4156875687142878"/>
          <c:y val="1.75211520118502E-2"/>
          <c:w val="0.29253966072562287"/>
          <c:h val="0.94145636360555029"/>
        </c:manualLayout>
      </c:layout>
      <c:barChart>
        <c:barDir val="bar"/>
        <c:grouping val="stacked"/>
        <c:varyColors val="0"/>
        <c:ser>
          <c:idx val="0"/>
          <c:order val="0"/>
          <c:tx>
            <c:strRef>
              <c:f>Feuil1!$B$1</c:f>
              <c:strCache>
                <c:ptCount val="1"/>
                <c:pt idx="0">
                  <c:v>Colonne2</c:v>
                </c:pt>
              </c:strCache>
            </c:strRef>
          </c:tx>
          <c:spPr>
            <a:solidFill>
              <a:schemeClr val="tx2">
                <a:lumMod val="50000"/>
              </a:schemeClr>
            </a:solidFill>
          </c:spPr>
          <c:invertIfNegative val="0"/>
          <c:dPt>
            <c:idx val="11"/>
            <c:invertIfNegative val="0"/>
            <c:bubble3D val="0"/>
            <c:extLst>
              <c:ext xmlns:c16="http://schemas.microsoft.com/office/drawing/2014/chart" uri="{C3380CC4-5D6E-409C-BE32-E72D297353CC}">
                <c16:uniqueId val="{00000000-9B68-475C-B62F-976E22FEADB7}"/>
              </c:ext>
            </c:extLst>
          </c:dPt>
          <c:dLbls>
            <c:dLbl>
              <c:idx val="13"/>
              <c:layout>
                <c:manualLayout>
                  <c:x val="2.3004589667170637E-2"/>
                  <c:y val="5.3938357982354626E-3"/>
                </c:manualLayout>
              </c:layout>
              <c:spPr/>
              <c:txPr>
                <a:bodyPr/>
                <a:lstStyle/>
                <a:p>
                  <a:pPr>
                    <a:defRPr sz="1050" b="1">
                      <a:solidFill>
                        <a:srgbClr val="595959"/>
                      </a:solidFill>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B68-475C-B62F-976E22FEADB7}"/>
                </c:ext>
              </c:extLst>
            </c:dLbl>
            <c:dLbl>
              <c:idx val="14"/>
              <c:layout>
                <c:manualLayout>
                  <c:x val="2.3004690300111676E-2"/>
                  <c:y val="2.6967055600972513E-3"/>
                </c:manualLayout>
              </c:layout>
              <c:spPr/>
              <c:txPr>
                <a:bodyPr/>
                <a:lstStyle/>
                <a:p>
                  <a:pPr>
                    <a:defRPr sz="1050" b="1">
                      <a:solidFill>
                        <a:srgbClr val="595959"/>
                      </a:solidFill>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B68-475C-B62F-976E22FEADB7}"/>
                </c:ext>
              </c:extLst>
            </c:dLbl>
            <c:dLbl>
              <c:idx val="15"/>
              <c:layout>
                <c:manualLayout>
                  <c:x val="2.3004690300111676E-2"/>
                  <c:y val="2.6967055600972513E-3"/>
                </c:manualLayout>
              </c:layout>
              <c:spPr/>
              <c:txPr>
                <a:bodyPr/>
                <a:lstStyle/>
                <a:p>
                  <a:pPr>
                    <a:defRPr sz="1050" b="1">
                      <a:solidFill>
                        <a:srgbClr val="595959"/>
                      </a:solidFill>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B68-475C-B62F-976E22FEADB7}"/>
                </c:ext>
              </c:extLst>
            </c:dLbl>
            <c:dLbl>
              <c:idx val="16"/>
              <c:layout>
                <c:manualLayout>
                  <c:x val="2.3004690300111676E-2"/>
                  <c:y val="2.6967055600972513E-3"/>
                </c:manualLayout>
              </c:layout>
              <c:spPr/>
              <c:txPr>
                <a:bodyPr/>
                <a:lstStyle/>
                <a:p>
                  <a:pPr>
                    <a:defRPr sz="1050" b="1">
                      <a:solidFill>
                        <a:srgbClr val="595959"/>
                      </a:solidFill>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B68-475C-B62F-976E22FEADB7}"/>
                </c:ext>
              </c:extLst>
            </c:dLbl>
            <c:dLbl>
              <c:idx val="17"/>
              <c:layout>
                <c:manualLayout>
                  <c:x val="2.3004690300111676E-2"/>
                  <c:y val="9.8878061622427084E-17"/>
                </c:manualLayout>
              </c:layout>
              <c:spPr/>
              <c:txPr>
                <a:bodyPr/>
                <a:lstStyle/>
                <a:p>
                  <a:pPr>
                    <a:defRPr sz="1050" b="1">
                      <a:solidFill>
                        <a:srgbClr val="595959"/>
                      </a:solidFill>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B68-475C-B62F-976E22FEADB7}"/>
                </c:ext>
              </c:extLst>
            </c:dLbl>
            <c:dLbl>
              <c:idx val="18"/>
              <c:layout>
                <c:manualLayout>
                  <c:x val="2.3004690300111676E-2"/>
                  <c:y val="0"/>
                </c:manualLayout>
              </c:layout>
              <c:spPr/>
              <c:txPr>
                <a:bodyPr/>
                <a:lstStyle/>
                <a:p>
                  <a:pPr>
                    <a:defRPr sz="1050" b="1">
                      <a:solidFill>
                        <a:srgbClr val="595959"/>
                      </a:solidFill>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B68-475C-B62F-976E22FEADB7}"/>
                </c:ext>
              </c:extLst>
            </c:dLbl>
            <c:spPr>
              <a:noFill/>
              <a:ln>
                <a:noFill/>
              </a:ln>
              <a:effectLst/>
            </c:spPr>
            <c:txPr>
              <a:bodyPr/>
              <a:lstStyle/>
              <a:p>
                <a:pPr>
                  <a:defRPr sz="105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Feuil1!$A$2:$A$22</c:f>
              <c:strCache>
                <c:ptCount val="21"/>
                <c:pt idx="0">
                  <c:v>Nocif pour la santé / Impact sur la santé mentale / Intoxication / Abus</c:v>
                </c:pt>
                <c:pt idx="1">
                  <c:v>Augmentation de la consommation / Plus de consommateurs</c:v>
                </c:pt>
                <c:pt idx="2">
                  <c:v>Mauvaise odeur / Odeur insupportable dans les rues / Fumée secondaire</c:v>
                </c:pt>
                <c:pt idx="3">
                  <c:v>Jeunes : Augmentation de la consommation chez le jeunes / Incite les  jeunes à fumer </c:v>
                </c:pt>
                <c:pt idx="4">
                  <c:v>Consommation au volant / Accident de la route</c:v>
                </c:pt>
                <c:pt idx="5">
                  <c:v>Banalisation de la drogue / C'est une drogue / Gens pensent que ce n'est pas dangereux</c:v>
                </c:pt>
                <c:pt idx="6">
                  <c:v>Jeunes: accessibilité du produit pour les jeunes</c:v>
                </c:pt>
                <c:pt idx="7">
                  <c:v>Mauvais / Négatif / Contre (sans précision)</c:v>
                </c:pt>
                <c:pt idx="8">
                  <c:v>Disponibilité du cannabis / Facilement accessible</c:v>
                </c:pt>
                <c:pt idx="9">
                  <c:v>Toxicomanie / Dépendance</c:v>
                </c:pt>
                <c:pt idx="10">
                  <c:v>Consommation dans des lieux publics / Non-respect des autres</c:v>
                </c:pt>
                <c:pt idx="11">
                  <c:v>État altéré des gens (au travail, à l'école)</c:v>
                </c:pt>
                <c:pt idx="12">
                  <c:v>Marché noir plus accessible</c:v>
                </c:pt>
                <c:pt idx="13">
                  <c:v>Utilisation irresponsable (sans précision)</c:v>
                </c:pt>
                <c:pt idx="14">
                  <c:v>Inciter à consommer des drogues plus fortes</c:v>
                </c:pt>
                <c:pt idx="15">
                  <c:v>Manque d'encadrement de la loi / Manque de clarté de la loi</c:v>
                </c:pt>
                <c:pt idx="16">
                  <c:v>Augmentation de délits causés par la consommation de cannabis</c:v>
                </c:pt>
                <c:pt idx="17">
                  <c:v>Aucun contrôle sur la consommation / Ne peut encadrer l'usage</c:v>
                </c:pt>
                <c:pt idx="18">
                  <c:v>Manque de produit en magasin / Lacune sur la disponibilité du produit</c:v>
                </c:pt>
                <c:pt idx="19">
                  <c:v>Autre</c:v>
                </c:pt>
                <c:pt idx="20">
                  <c:v>Je ne sais pas</c:v>
                </c:pt>
              </c:strCache>
            </c:strRef>
          </c:cat>
          <c:val>
            <c:numRef>
              <c:f>Feuil1!$B$2:$B$22</c:f>
              <c:numCache>
                <c:formatCode>0%</c:formatCode>
                <c:ptCount val="21"/>
                <c:pt idx="0">
                  <c:v>0.17</c:v>
                </c:pt>
                <c:pt idx="1">
                  <c:v>0.14000000000000001</c:v>
                </c:pt>
                <c:pt idx="2">
                  <c:v>0.08</c:v>
                </c:pt>
                <c:pt idx="3">
                  <c:v>0.08</c:v>
                </c:pt>
                <c:pt idx="4">
                  <c:v>7.0000000000000007E-2</c:v>
                </c:pt>
                <c:pt idx="5">
                  <c:v>0.06</c:v>
                </c:pt>
                <c:pt idx="6">
                  <c:v>0.05</c:v>
                </c:pt>
                <c:pt idx="7">
                  <c:v>0.05</c:v>
                </c:pt>
                <c:pt idx="8">
                  <c:v>0.04</c:v>
                </c:pt>
                <c:pt idx="9">
                  <c:v>0.03</c:v>
                </c:pt>
                <c:pt idx="10">
                  <c:v>0.03</c:v>
                </c:pt>
                <c:pt idx="11">
                  <c:v>0.02</c:v>
                </c:pt>
                <c:pt idx="12">
                  <c:v>0.02</c:v>
                </c:pt>
                <c:pt idx="13">
                  <c:v>0.01</c:v>
                </c:pt>
                <c:pt idx="14">
                  <c:v>0.01</c:v>
                </c:pt>
                <c:pt idx="15">
                  <c:v>0.01</c:v>
                </c:pt>
                <c:pt idx="16">
                  <c:v>0.01</c:v>
                </c:pt>
                <c:pt idx="17">
                  <c:v>0.01</c:v>
                </c:pt>
                <c:pt idx="18">
                  <c:v>0.01</c:v>
                </c:pt>
                <c:pt idx="19">
                  <c:v>7.0000000000000007E-2</c:v>
                </c:pt>
                <c:pt idx="20">
                  <c:v>0.03</c:v>
                </c:pt>
              </c:numCache>
            </c:numRef>
          </c:val>
          <c:extLst>
            <c:ext xmlns:c16="http://schemas.microsoft.com/office/drawing/2014/chart" uri="{C3380CC4-5D6E-409C-BE32-E72D297353CC}">
              <c16:uniqueId val="{00000003-F0E0-4897-A926-C547751D5796}"/>
            </c:ext>
          </c:extLst>
        </c:ser>
        <c:dLbls>
          <c:showLegendKey val="0"/>
          <c:showVal val="0"/>
          <c:showCatName val="0"/>
          <c:showSerName val="0"/>
          <c:showPercent val="0"/>
          <c:showBubbleSize val="0"/>
        </c:dLbls>
        <c:gapWidth val="60"/>
        <c:overlap val="100"/>
        <c:axId val="23702144"/>
        <c:axId val="25772800"/>
      </c:barChart>
      <c:catAx>
        <c:axId val="23702144"/>
        <c:scaling>
          <c:orientation val="maxMin"/>
        </c:scaling>
        <c:delete val="0"/>
        <c:axPos val="l"/>
        <c:numFmt formatCode="General" sourceLinked="1"/>
        <c:majorTickMark val="out"/>
        <c:minorTickMark val="none"/>
        <c:tickLblPos val="nextTo"/>
        <c:txPr>
          <a:bodyPr/>
          <a:lstStyle/>
          <a:p>
            <a:pPr>
              <a:defRPr sz="950">
                <a:solidFill>
                  <a:srgbClr val="595959"/>
                </a:solidFill>
              </a:defRPr>
            </a:pPr>
            <a:endParaRPr lang="fr-FR"/>
          </a:p>
        </c:txPr>
        <c:crossAx val="25772800"/>
        <c:crosses val="autoZero"/>
        <c:auto val="1"/>
        <c:lblAlgn val="ctr"/>
        <c:lblOffset val="100"/>
        <c:noMultiLvlLbl val="0"/>
      </c:catAx>
      <c:valAx>
        <c:axId val="25772800"/>
        <c:scaling>
          <c:orientation val="minMax"/>
          <c:min val="0"/>
        </c:scaling>
        <c:delete val="1"/>
        <c:axPos val="t"/>
        <c:numFmt formatCode="0%" sourceLinked="1"/>
        <c:majorTickMark val="out"/>
        <c:minorTickMark val="none"/>
        <c:tickLblPos val="nextTo"/>
        <c:crossAx val="23702144"/>
        <c:crosses val="autoZero"/>
        <c:crossBetween val="between"/>
        <c:majorUnit val="0.2"/>
        <c:minorUnit val="0.02"/>
      </c:valAx>
    </c:plotArea>
    <c:plotVisOnly val="1"/>
    <c:dispBlanksAs val="gap"/>
    <c:showDLblsOverMax val="0"/>
  </c:chart>
  <c:txPr>
    <a:bodyPr/>
    <a:lstStyle/>
    <a:p>
      <a:pPr>
        <a:defRPr sz="1000">
          <a:solidFill>
            <a:srgbClr val="7F7F7F"/>
          </a:solidFill>
          <a:latin typeface="Arial" panose="020B0604020202020204" pitchFamily="34" charset="0"/>
          <a:cs typeface="Arial" panose="020B0604020202020204" pitchFamily="34" charset="0"/>
        </a:defRPr>
      </a:pPr>
      <a:endParaRPr lang="fr-FR"/>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559266142145825"/>
          <c:y val="2.3173752270236235E-2"/>
          <c:w val="0.45364291734139528"/>
          <c:h val="0.88266669664569897"/>
        </c:manualLayout>
      </c:layout>
      <c:barChart>
        <c:barDir val="bar"/>
        <c:grouping val="stacked"/>
        <c:varyColors val="0"/>
        <c:ser>
          <c:idx val="0"/>
          <c:order val="0"/>
          <c:tx>
            <c:strRef>
              <c:f>Feuil1!$B$1</c:f>
              <c:strCache>
                <c:ptCount val="1"/>
                <c:pt idx="0">
                  <c:v>Colonne2</c:v>
                </c:pt>
              </c:strCache>
            </c:strRef>
          </c:tx>
          <c:spPr>
            <a:solidFill>
              <a:srgbClr val="00576E"/>
            </a:solidFill>
          </c:spPr>
          <c:invertIfNegative val="0"/>
          <c:dPt>
            <c:idx val="11"/>
            <c:invertIfNegative val="0"/>
            <c:bubble3D val="0"/>
            <c:spPr>
              <a:solidFill>
                <a:schemeClr val="bg1">
                  <a:lumMod val="65000"/>
                </a:schemeClr>
              </a:solidFill>
            </c:spPr>
            <c:extLst>
              <c:ext xmlns:c16="http://schemas.microsoft.com/office/drawing/2014/chart" uri="{C3380CC4-5D6E-409C-BE32-E72D297353CC}">
                <c16:uniqueId val="{00000001-7208-491C-A069-6EECC7096B05}"/>
              </c:ext>
            </c:extLst>
          </c:dPt>
          <c:dLbls>
            <c:spPr>
              <a:noFill/>
              <a:ln>
                <a:noFill/>
              </a:ln>
              <a:effectLst/>
            </c:spPr>
            <c:txPr>
              <a:bodyPr/>
              <a:lstStyle/>
              <a:p>
                <a:pPr>
                  <a:defRPr sz="1200" b="1">
                    <a:solidFill>
                      <a:schemeClr val="bg1"/>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Ils sont plus responsables à l’égard de la consommation du cannabis</c:v>
                </c:pt>
                <c:pt idx="1">
                  <c:v>Ils sont moins responsables à l’égard de la consommation du cannabis</c:v>
                </c:pt>
                <c:pt idx="2">
                  <c:v>Je n’ai observé aucun changement</c:v>
                </c:pt>
              </c:strCache>
            </c:strRef>
          </c:cat>
          <c:val>
            <c:numRef>
              <c:f>Feuil1!$B$2:$B$4</c:f>
              <c:numCache>
                <c:formatCode>0%</c:formatCode>
                <c:ptCount val="3"/>
                <c:pt idx="0">
                  <c:v>0.25</c:v>
                </c:pt>
                <c:pt idx="1">
                  <c:v>0.22</c:v>
                </c:pt>
                <c:pt idx="2">
                  <c:v>0.53</c:v>
                </c:pt>
              </c:numCache>
            </c:numRef>
          </c:val>
          <c:extLst>
            <c:ext xmlns:c16="http://schemas.microsoft.com/office/drawing/2014/chart" uri="{C3380CC4-5D6E-409C-BE32-E72D297353CC}">
              <c16:uniqueId val="{00000003-F0E0-4897-A926-C547751D5796}"/>
            </c:ext>
          </c:extLst>
        </c:ser>
        <c:dLbls>
          <c:showLegendKey val="0"/>
          <c:showVal val="0"/>
          <c:showCatName val="0"/>
          <c:showSerName val="0"/>
          <c:showPercent val="0"/>
          <c:showBubbleSize val="0"/>
        </c:dLbls>
        <c:gapWidth val="60"/>
        <c:overlap val="100"/>
        <c:axId val="87538688"/>
        <c:axId val="22983424"/>
      </c:barChart>
      <c:catAx>
        <c:axId val="87538688"/>
        <c:scaling>
          <c:orientation val="maxMin"/>
        </c:scaling>
        <c:delete val="0"/>
        <c:axPos val="l"/>
        <c:numFmt formatCode="General" sourceLinked="1"/>
        <c:majorTickMark val="out"/>
        <c:minorTickMark val="none"/>
        <c:tickLblPos val="nextTo"/>
        <c:txPr>
          <a:bodyPr/>
          <a:lstStyle/>
          <a:p>
            <a:pPr>
              <a:defRPr sz="1200">
                <a:solidFill>
                  <a:srgbClr val="595959"/>
                </a:solidFill>
                <a:latin typeface="Arial" panose="020B0604020202020204" pitchFamily="34" charset="0"/>
                <a:cs typeface="Arial" panose="020B0604020202020204" pitchFamily="34" charset="0"/>
              </a:defRPr>
            </a:pPr>
            <a:endParaRPr lang="fr-FR"/>
          </a:p>
        </c:txPr>
        <c:crossAx val="22983424"/>
        <c:crosses val="autoZero"/>
        <c:auto val="1"/>
        <c:lblAlgn val="ctr"/>
        <c:lblOffset val="100"/>
        <c:noMultiLvlLbl val="0"/>
      </c:catAx>
      <c:valAx>
        <c:axId val="22983424"/>
        <c:scaling>
          <c:orientation val="minMax"/>
          <c:min val="0"/>
        </c:scaling>
        <c:delete val="1"/>
        <c:axPos val="t"/>
        <c:numFmt formatCode="0%" sourceLinked="1"/>
        <c:majorTickMark val="out"/>
        <c:minorTickMark val="none"/>
        <c:tickLblPos val="nextTo"/>
        <c:crossAx val="87538688"/>
        <c:crosses val="autoZero"/>
        <c:crossBetween val="between"/>
        <c:majorUnit val="0.2"/>
        <c:minorUnit val="0.02"/>
      </c:valAx>
    </c:plotArea>
    <c:plotVisOnly val="1"/>
    <c:dispBlanksAs val="gap"/>
    <c:showDLblsOverMax val="0"/>
  </c:chart>
  <c:txPr>
    <a:bodyPr/>
    <a:lstStyle/>
    <a:p>
      <a:pPr>
        <a:defRPr sz="1050">
          <a:solidFill>
            <a:srgbClr val="7F7F7F"/>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559266142145825"/>
          <c:y val="2.3173752270236235E-2"/>
          <c:w val="0.45364291734139528"/>
          <c:h val="0.88266669664569897"/>
        </c:manualLayout>
      </c:layout>
      <c:barChart>
        <c:barDir val="bar"/>
        <c:grouping val="stacked"/>
        <c:varyColors val="0"/>
        <c:ser>
          <c:idx val="0"/>
          <c:order val="0"/>
          <c:tx>
            <c:strRef>
              <c:f>Feuil1!$B$1</c:f>
              <c:strCache>
                <c:ptCount val="1"/>
                <c:pt idx="0">
                  <c:v>Colonne2</c:v>
                </c:pt>
              </c:strCache>
            </c:strRef>
          </c:tx>
          <c:spPr>
            <a:solidFill>
              <a:srgbClr val="00576E"/>
            </a:solidFill>
          </c:spPr>
          <c:invertIfNegative val="0"/>
          <c:dPt>
            <c:idx val="11"/>
            <c:invertIfNegative val="0"/>
            <c:bubble3D val="0"/>
            <c:spPr>
              <a:solidFill>
                <a:schemeClr val="bg1">
                  <a:lumMod val="65000"/>
                </a:schemeClr>
              </a:solidFill>
            </c:spPr>
            <c:extLst>
              <c:ext xmlns:c16="http://schemas.microsoft.com/office/drawing/2014/chart" uri="{C3380CC4-5D6E-409C-BE32-E72D297353CC}">
                <c16:uniqueId val="{00000001-46A3-4844-8CCE-E2965FC3A079}"/>
              </c:ext>
            </c:extLst>
          </c:dPt>
          <c:dLbls>
            <c:spPr>
              <a:noFill/>
              <a:ln>
                <a:noFill/>
              </a:ln>
              <a:effectLst/>
            </c:spPr>
            <c:txPr>
              <a:bodyPr/>
              <a:lstStyle/>
              <a:p>
                <a:pPr>
                  <a:defRPr sz="1200" b="1">
                    <a:solidFill>
                      <a:schemeClr val="bg1"/>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Consomment beaucoup plus de cannabis</c:v>
                </c:pt>
                <c:pt idx="1">
                  <c:v>Consomment un peu plus du cannabis</c:v>
                </c:pt>
                <c:pt idx="2">
                  <c:v>Non, la légalisation n’a eu aucun impact sur leur consommation du cannabis</c:v>
                </c:pt>
              </c:strCache>
            </c:strRef>
          </c:cat>
          <c:val>
            <c:numRef>
              <c:f>Feuil1!$B$2:$B$4</c:f>
              <c:numCache>
                <c:formatCode>0%</c:formatCode>
                <c:ptCount val="3"/>
                <c:pt idx="0">
                  <c:v>0.28000000000000003</c:v>
                </c:pt>
                <c:pt idx="1">
                  <c:v>0.34</c:v>
                </c:pt>
                <c:pt idx="2">
                  <c:v>0.39</c:v>
                </c:pt>
              </c:numCache>
            </c:numRef>
          </c:val>
          <c:extLst>
            <c:ext xmlns:c16="http://schemas.microsoft.com/office/drawing/2014/chart" uri="{C3380CC4-5D6E-409C-BE32-E72D297353CC}">
              <c16:uniqueId val="{00000003-F0E0-4897-A926-C547751D5796}"/>
            </c:ext>
          </c:extLst>
        </c:ser>
        <c:dLbls>
          <c:showLegendKey val="0"/>
          <c:showVal val="0"/>
          <c:showCatName val="0"/>
          <c:showSerName val="0"/>
          <c:showPercent val="0"/>
          <c:showBubbleSize val="0"/>
        </c:dLbls>
        <c:gapWidth val="60"/>
        <c:overlap val="100"/>
        <c:axId val="27561344"/>
        <c:axId val="27579520"/>
      </c:barChart>
      <c:catAx>
        <c:axId val="27561344"/>
        <c:scaling>
          <c:orientation val="maxMin"/>
        </c:scaling>
        <c:delete val="0"/>
        <c:axPos val="l"/>
        <c:numFmt formatCode="General" sourceLinked="1"/>
        <c:majorTickMark val="out"/>
        <c:minorTickMark val="none"/>
        <c:tickLblPos val="nextTo"/>
        <c:txPr>
          <a:bodyPr/>
          <a:lstStyle/>
          <a:p>
            <a:pPr>
              <a:defRPr sz="1200">
                <a:solidFill>
                  <a:srgbClr val="595959"/>
                </a:solidFill>
                <a:latin typeface="Arial" panose="020B0604020202020204" pitchFamily="34" charset="0"/>
                <a:cs typeface="Arial" panose="020B0604020202020204" pitchFamily="34" charset="0"/>
              </a:defRPr>
            </a:pPr>
            <a:endParaRPr lang="fr-FR"/>
          </a:p>
        </c:txPr>
        <c:crossAx val="27579520"/>
        <c:crosses val="autoZero"/>
        <c:auto val="1"/>
        <c:lblAlgn val="ctr"/>
        <c:lblOffset val="100"/>
        <c:noMultiLvlLbl val="0"/>
      </c:catAx>
      <c:valAx>
        <c:axId val="27579520"/>
        <c:scaling>
          <c:orientation val="minMax"/>
          <c:min val="0"/>
        </c:scaling>
        <c:delete val="1"/>
        <c:axPos val="t"/>
        <c:numFmt formatCode="0%" sourceLinked="1"/>
        <c:majorTickMark val="out"/>
        <c:minorTickMark val="none"/>
        <c:tickLblPos val="nextTo"/>
        <c:crossAx val="27561344"/>
        <c:crosses val="autoZero"/>
        <c:crossBetween val="between"/>
        <c:majorUnit val="0.2"/>
        <c:minorUnit val="0.02"/>
      </c:valAx>
    </c:plotArea>
    <c:plotVisOnly val="1"/>
    <c:dispBlanksAs val="gap"/>
    <c:showDLblsOverMax val="0"/>
  </c:chart>
  <c:txPr>
    <a:bodyPr/>
    <a:lstStyle/>
    <a:p>
      <a:pPr>
        <a:defRPr sz="1050">
          <a:solidFill>
            <a:srgbClr val="7F7F7F"/>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618148488551778"/>
          <c:y val="2.3173752270236235E-2"/>
          <c:w val="0.4625504994394562"/>
          <c:h val="0.94145636360555029"/>
        </c:manualLayout>
      </c:layout>
      <c:barChart>
        <c:barDir val="bar"/>
        <c:grouping val="stacked"/>
        <c:varyColors val="0"/>
        <c:ser>
          <c:idx val="0"/>
          <c:order val="0"/>
          <c:tx>
            <c:strRef>
              <c:f>Feuil1!$B$1</c:f>
              <c:strCache>
                <c:ptCount val="1"/>
                <c:pt idx="0">
                  <c:v>Colonne2</c:v>
                </c:pt>
              </c:strCache>
            </c:strRef>
          </c:tx>
          <c:spPr>
            <a:solidFill>
              <a:srgbClr val="00576E"/>
            </a:solidFill>
          </c:spPr>
          <c:invertIfNegative val="0"/>
          <c:dPt>
            <c:idx val="11"/>
            <c:invertIfNegative val="0"/>
            <c:bubble3D val="0"/>
            <c:spPr>
              <a:solidFill>
                <a:schemeClr val="bg1">
                  <a:lumMod val="65000"/>
                </a:schemeClr>
              </a:solidFill>
            </c:spPr>
            <c:extLst>
              <c:ext xmlns:c16="http://schemas.microsoft.com/office/drawing/2014/chart" uri="{C3380CC4-5D6E-409C-BE32-E72D297353CC}">
                <c16:uniqueId val="{00000001-1509-469B-BA0C-519C32DE4A3C}"/>
              </c:ext>
            </c:extLst>
          </c:dPt>
          <c:dLbls>
            <c:spPr>
              <a:noFill/>
              <a:ln>
                <a:noFill/>
              </a:ln>
              <a:effectLst/>
            </c:spPr>
            <c:txPr>
              <a:bodyPr/>
              <a:lstStyle/>
              <a:p>
                <a:pPr>
                  <a:defRPr sz="1200" b="1">
                    <a:solidFill>
                      <a:schemeClr val="bg1"/>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Très perturbé</c:v>
                </c:pt>
                <c:pt idx="1">
                  <c:v>Assez perturbé</c:v>
                </c:pt>
                <c:pt idx="2">
                  <c:v>Peu perturbé</c:v>
                </c:pt>
                <c:pt idx="3">
                  <c:v>Pas du tout perturbé</c:v>
                </c:pt>
              </c:strCache>
            </c:strRef>
          </c:cat>
          <c:val>
            <c:numRef>
              <c:f>Feuil1!$B$2:$B$5</c:f>
              <c:numCache>
                <c:formatCode>0%</c:formatCode>
                <c:ptCount val="4"/>
                <c:pt idx="0">
                  <c:v>7.0000000000000007E-2</c:v>
                </c:pt>
                <c:pt idx="1">
                  <c:v>0.21</c:v>
                </c:pt>
                <c:pt idx="2">
                  <c:v>0.39</c:v>
                </c:pt>
                <c:pt idx="3">
                  <c:v>0.33</c:v>
                </c:pt>
              </c:numCache>
            </c:numRef>
          </c:val>
          <c:extLst>
            <c:ext xmlns:c16="http://schemas.microsoft.com/office/drawing/2014/chart" uri="{C3380CC4-5D6E-409C-BE32-E72D297353CC}">
              <c16:uniqueId val="{00000003-F0E0-4897-A926-C547751D5796}"/>
            </c:ext>
          </c:extLst>
        </c:ser>
        <c:dLbls>
          <c:showLegendKey val="0"/>
          <c:showVal val="0"/>
          <c:showCatName val="0"/>
          <c:showSerName val="0"/>
          <c:showPercent val="0"/>
          <c:showBubbleSize val="0"/>
        </c:dLbls>
        <c:gapWidth val="60"/>
        <c:overlap val="100"/>
        <c:axId val="100850688"/>
        <c:axId val="23933696"/>
      </c:barChart>
      <c:catAx>
        <c:axId val="100850688"/>
        <c:scaling>
          <c:orientation val="maxMin"/>
        </c:scaling>
        <c:delete val="0"/>
        <c:axPos val="l"/>
        <c:numFmt formatCode="General" sourceLinked="1"/>
        <c:majorTickMark val="out"/>
        <c:minorTickMark val="none"/>
        <c:tickLblPos val="nextTo"/>
        <c:txPr>
          <a:bodyPr/>
          <a:lstStyle/>
          <a:p>
            <a:pPr>
              <a:defRPr sz="1200">
                <a:solidFill>
                  <a:srgbClr val="595959"/>
                </a:solidFill>
                <a:latin typeface="Arial" panose="020B0604020202020204" pitchFamily="34" charset="0"/>
                <a:cs typeface="Arial" panose="020B0604020202020204" pitchFamily="34" charset="0"/>
              </a:defRPr>
            </a:pPr>
            <a:endParaRPr lang="fr-FR"/>
          </a:p>
        </c:txPr>
        <c:crossAx val="23933696"/>
        <c:crosses val="autoZero"/>
        <c:auto val="1"/>
        <c:lblAlgn val="ctr"/>
        <c:lblOffset val="100"/>
        <c:noMultiLvlLbl val="0"/>
      </c:catAx>
      <c:valAx>
        <c:axId val="23933696"/>
        <c:scaling>
          <c:orientation val="minMax"/>
          <c:min val="0"/>
        </c:scaling>
        <c:delete val="1"/>
        <c:axPos val="t"/>
        <c:numFmt formatCode="0%" sourceLinked="1"/>
        <c:majorTickMark val="out"/>
        <c:minorTickMark val="none"/>
        <c:tickLblPos val="nextTo"/>
        <c:crossAx val="100850688"/>
        <c:crosses val="autoZero"/>
        <c:crossBetween val="between"/>
        <c:majorUnit val="0.2"/>
        <c:minorUnit val="0.02"/>
      </c:valAx>
    </c:plotArea>
    <c:plotVisOnly val="1"/>
    <c:dispBlanksAs val="gap"/>
    <c:showDLblsOverMax val="0"/>
  </c:chart>
  <c:txPr>
    <a:bodyPr/>
    <a:lstStyle/>
    <a:p>
      <a:pPr>
        <a:defRPr sz="1050">
          <a:solidFill>
            <a:srgbClr val="7F7F7F"/>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618148488551778"/>
          <c:y val="2.3173752270236235E-2"/>
          <c:w val="0.4625504994394562"/>
          <c:h val="0.94145636360555029"/>
        </c:manualLayout>
      </c:layout>
      <c:barChart>
        <c:barDir val="bar"/>
        <c:grouping val="stacked"/>
        <c:varyColors val="0"/>
        <c:ser>
          <c:idx val="0"/>
          <c:order val="0"/>
          <c:tx>
            <c:strRef>
              <c:f>Feuil1!$B$1</c:f>
              <c:strCache>
                <c:ptCount val="1"/>
                <c:pt idx="0">
                  <c:v>Colonne2</c:v>
                </c:pt>
              </c:strCache>
            </c:strRef>
          </c:tx>
          <c:spPr>
            <a:solidFill>
              <a:srgbClr val="00576E"/>
            </a:solidFill>
          </c:spPr>
          <c:invertIfNegative val="0"/>
          <c:dPt>
            <c:idx val="11"/>
            <c:invertIfNegative val="0"/>
            <c:bubble3D val="0"/>
            <c:spPr>
              <a:solidFill>
                <a:schemeClr val="bg1">
                  <a:lumMod val="65000"/>
                </a:schemeClr>
              </a:solidFill>
            </c:spPr>
            <c:extLst>
              <c:ext xmlns:c16="http://schemas.microsoft.com/office/drawing/2014/chart" uri="{C3380CC4-5D6E-409C-BE32-E72D297353CC}">
                <c16:uniqueId val="{00000001-3494-44EE-900B-62EC442FFD4D}"/>
              </c:ext>
            </c:extLst>
          </c:dPt>
          <c:dLbls>
            <c:spPr>
              <a:noFill/>
              <a:ln>
                <a:noFill/>
              </a:ln>
              <a:effectLst/>
            </c:spPr>
            <c:txPr>
              <a:bodyPr/>
              <a:lstStyle/>
              <a:p>
                <a:pPr>
                  <a:defRPr sz="1200" b="1">
                    <a:solidFill>
                      <a:schemeClr val="bg1"/>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Très favorable</c:v>
                </c:pt>
                <c:pt idx="1">
                  <c:v>Assez favorable</c:v>
                </c:pt>
                <c:pt idx="2">
                  <c:v>Peu favorable</c:v>
                </c:pt>
                <c:pt idx="3">
                  <c:v>Pas du tout favorable</c:v>
                </c:pt>
              </c:strCache>
            </c:strRef>
          </c:cat>
          <c:val>
            <c:numRef>
              <c:f>Feuil1!$B$2:$B$5</c:f>
              <c:numCache>
                <c:formatCode>0%</c:formatCode>
                <c:ptCount val="4"/>
                <c:pt idx="0">
                  <c:v>0.41</c:v>
                </c:pt>
                <c:pt idx="1">
                  <c:v>0.24</c:v>
                </c:pt>
                <c:pt idx="2">
                  <c:v>0.17</c:v>
                </c:pt>
                <c:pt idx="3">
                  <c:v>0.18</c:v>
                </c:pt>
              </c:numCache>
            </c:numRef>
          </c:val>
          <c:extLst>
            <c:ext xmlns:c16="http://schemas.microsoft.com/office/drawing/2014/chart" uri="{C3380CC4-5D6E-409C-BE32-E72D297353CC}">
              <c16:uniqueId val="{00000003-F0E0-4897-A926-C547751D5796}"/>
            </c:ext>
          </c:extLst>
        </c:ser>
        <c:dLbls>
          <c:showLegendKey val="0"/>
          <c:showVal val="0"/>
          <c:showCatName val="0"/>
          <c:showSerName val="0"/>
          <c:showPercent val="0"/>
          <c:showBubbleSize val="0"/>
        </c:dLbls>
        <c:gapWidth val="60"/>
        <c:overlap val="100"/>
        <c:axId val="38482688"/>
        <c:axId val="54527104"/>
      </c:barChart>
      <c:catAx>
        <c:axId val="38482688"/>
        <c:scaling>
          <c:orientation val="maxMin"/>
        </c:scaling>
        <c:delete val="0"/>
        <c:axPos val="l"/>
        <c:numFmt formatCode="General" sourceLinked="1"/>
        <c:majorTickMark val="out"/>
        <c:minorTickMark val="none"/>
        <c:tickLblPos val="nextTo"/>
        <c:txPr>
          <a:bodyPr/>
          <a:lstStyle/>
          <a:p>
            <a:pPr>
              <a:defRPr sz="1200">
                <a:solidFill>
                  <a:srgbClr val="595959"/>
                </a:solidFill>
                <a:latin typeface="Arial" panose="020B0604020202020204" pitchFamily="34" charset="0"/>
                <a:cs typeface="Arial" panose="020B0604020202020204" pitchFamily="34" charset="0"/>
              </a:defRPr>
            </a:pPr>
            <a:endParaRPr lang="fr-FR"/>
          </a:p>
        </c:txPr>
        <c:crossAx val="54527104"/>
        <c:crosses val="autoZero"/>
        <c:auto val="1"/>
        <c:lblAlgn val="ctr"/>
        <c:lblOffset val="100"/>
        <c:noMultiLvlLbl val="0"/>
      </c:catAx>
      <c:valAx>
        <c:axId val="54527104"/>
        <c:scaling>
          <c:orientation val="minMax"/>
          <c:min val="0"/>
        </c:scaling>
        <c:delete val="1"/>
        <c:axPos val="t"/>
        <c:numFmt formatCode="0%" sourceLinked="1"/>
        <c:majorTickMark val="out"/>
        <c:minorTickMark val="none"/>
        <c:tickLblPos val="nextTo"/>
        <c:crossAx val="38482688"/>
        <c:crosses val="autoZero"/>
        <c:crossBetween val="between"/>
        <c:majorUnit val="0.2"/>
        <c:minorUnit val="0.02"/>
      </c:valAx>
    </c:plotArea>
    <c:plotVisOnly val="1"/>
    <c:dispBlanksAs val="gap"/>
    <c:showDLblsOverMax val="0"/>
  </c:chart>
  <c:txPr>
    <a:bodyPr/>
    <a:lstStyle/>
    <a:p>
      <a:pPr>
        <a:defRPr sz="1050">
          <a:solidFill>
            <a:srgbClr val="7F7F7F"/>
          </a:solidFill>
          <a:latin typeface="Arial" panose="020B0604020202020204" pitchFamily="34" charset="0"/>
          <a:cs typeface="Arial" panose="020B0604020202020204" pitchFamily="34" charset="0"/>
        </a:defRPr>
      </a:pPr>
      <a:endParaRPr lang="fr-FR"/>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0.9058</cdr:x>
      <cdr:y>0.06116</cdr:y>
    </cdr:from>
    <cdr:to>
      <cdr:x>0.99782</cdr:x>
      <cdr:y>0.22306</cdr:y>
    </cdr:to>
    <cdr:sp macro="" textlink="">
      <cdr:nvSpPr>
        <cdr:cNvPr id="2" name="ZoneTexte 1"/>
        <cdr:cNvSpPr txBox="1"/>
      </cdr:nvSpPr>
      <cdr:spPr>
        <a:xfrm xmlns:a="http://schemas.openxmlformats.org/drawingml/2006/main">
          <a:off x="9001000" y="288032"/>
          <a:ext cx="914400" cy="76246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fr-CA" sz="900" dirty="0">
              <a:latin typeface="Arial" panose="020B0604020202020204" pitchFamily="34" charset="0"/>
              <a:cs typeface="Arial" panose="020B0604020202020204" pitchFamily="34" charset="0"/>
            </a:rPr>
            <a:t>Augmentation </a:t>
          </a:r>
          <a:br>
            <a:rPr lang="fr-CA" sz="900" dirty="0">
              <a:latin typeface="Arial" panose="020B0604020202020204" pitchFamily="34" charset="0"/>
              <a:cs typeface="Arial" panose="020B0604020202020204" pitchFamily="34" charset="0"/>
            </a:rPr>
          </a:br>
          <a:r>
            <a:rPr lang="fr-CA" sz="900" dirty="0">
              <a:latin typeface="Arial" panose="020B0604020202020204" pitchFamily="34" charset="0"/>
              <a:cs typeface="Arial" panose="020B0604020202020204" pitchFamily="34" charset="0"/>
            </a:rPr>
            <a:t>de la </a:t>
          </a:r>
          <a:br>
            <a:rPr lang="fr-CA" sz="900" dirty="0">
              <a:latin typeface="Arial" panose="020B0604020202020204" pitchFamily="34" charset="0"/>
              <a:cs typeface="Arial" panose="020B0604020202020204" pitchFamily="34" charset="0"/>
            </a:rPr>
          </a:br>
          <a:r>
            <a:rPr lang="fr-CA" sz="900" dirty="0">
              <a:latin typeface="Arial" panose="020B0604020202020204" pitchFamily="34" charset="0"/>
              <a:cs typeface="Arial" panose="020B0604020202020204" pitchFamily="34" charset="0"/>
            </a:rPr>
            <a:t>consommation</a:t>
          </a:r>
          <a:br>
            <a:rPr lang="fr-CA" sz="900" dirty="0">
              <a:latin typeface="Arial" panose="020B0604020202020204" pitchFamily="34" charset="0"/>
              <a:cs typeface="Arial" panose="020B0604020202020204" pitchFamily="34" charset="0"/>
            </a:rPr>
          </a:br>
          <a:r>
            <a:rPr lang="fr-CA" sz="900" dirty="0">
              <a:latin typeface="Arial" panose="020B0604020202020204" pitchFamily="34" charset="0"/>
              <a:cs typeface="Arial" panose="020B0604020202020204" pitchFamily="34" charset="0"/>
            </a:rPr>
            <a:t>21%</a:t>
          </a:r>
        </a:p>
      </cdr:txBody>
    </cdr:sp>
  </cdr:relSizeAnchor>
  <cdr:relSizeAnchor xmlns:cdr="http://schemas.openxmlformats.org/drawingml/2006/chartDrawing">
    <cdr:from>
      <cdr:x>0.85098</cdr:x>
      <cdr:y>0.30761</cdr:y>
    </cdr:from>
    <cdr:to>
      <cdr:x>0.943</cdr:x>
      <cdr:y>0.46951</cdr:y>
    </cdr:to>
    <cdr:sp macro="" textlink="">
      <cdr:nvSpPr>
        <cdr:cNvPr id="3" name="ZoneTexte 1"/>
        <cdr:cNvSpPr txBox="1"/>
      </cdr:nvSpPr>
      <cdr:spPr>
        <a:xfrm xmlns:a="http://schemas.openxmlformats.org/drawingml/2006/main">
          <a:off x="8456326" y="1448656"/>
          <a:ext cx="914400" cy="76246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CA" sz="900" dirty="0">
              <a:latin typeface="Arial" panose="020B0604020202020204" pitchFamily="34" charset="0"/>
              <a:cs typeface="Arial" panose="020B0604020202020204" pitchFamily="34" charset="0"/>
            </a:rPr>
            <a:t>Accessibilité </a:t>
          </a:r>
          <a:br>
            <a:rPr lang="fr-CA" sz="900" dirty="0">
              <a:latin typeface="Arial" panose="020B0604020202020204" pitchFamily="34" charset="0"/>
              <a:cs typeface="Arial" panose="020B0604020202020204" pitchFamily="34" charset="0"/>
            </a:rPr>
          </a:br>
          <a:r>
            <a:rPr lang="fr-CA" sz="900" dirty="0">
              <a:latin typeface="Arial" panose="020B0604020202020204" pitchFamily="34" charset="0"/>
              <a:cs typeface="Arial" panose="020B0604020202020204" pitchFamily="34" charset="0"/>
            </a:rPr>
            <a:t>du produit</a:t>
          </a:r>
          <a:br>
            <a:rPr lang="fr-CA" sz="900" dirty="0">
              <a:latin typeface="Arial" panose="020B0604020202020204" pitchFamily="34" charset="0"/>
              <a:cs typeface="Arial" panose="020B0604020202020204" pitchFamily="34" charset="0"/>
            </a:rPr>
          </a:br>
          <a:r>
            <a:rPr lang="fr-CA" sz="900" dirty="0">
              <a:latin typeface="Arial" panose="020B0604020202020204" pitchFamily="34" charset="0"/>
              <a:cs typeface="Arial" panose="020B0604020202020204" pitchFamily="34" charset="0"/>
            </a:rPr>
            <a:t>9%</a:t>
          </a:r>
        </a:p>
      </cdr:txBody>
    </cdr:sp>
  </cdr:relSizeAnchor>
</c:userShapes>
</file>

<file path=ppt/drawings/drawing2.xml><?xml version="1.0" encoding="utf-8"?>
<c:userShapes xmlns:c="http://schemas.openxmlformats.org/drawingml/2006/chart">
  <cdr:relSizeAnchor xmlns:cdr="http://schemas.openxmlformats.org/drawingml/2006/chartDrawing">
    <cdr:from>
      <cdr:x>0.61674</cdr:x>
      <cdr:y>0.07752</cdr:y>
    </cdr:from>
    <cdr:to>
      <cdr:x>0.74699</cdr:x>
      <cdr:y>0.28529</cdr:y>
    </cdr:to>
    <cdr:sp macro="" textlink="">
      <cdr:nvSpPr>
        <cdr:cNvPr id="2" name="ZoneTexte 1"/>
        <cdr:cNvSpPr txBox="1"/>
      </cdr:nvSpPr>
      <cdr:spPr>
        <a:xfrm xmlns:a="http://schemas.openxmlformats.org/drawingml/2006/main">
          <a:off x="4329490" y="34118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CA"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3043450" cy="464979"/>
          </a:xfrm>
          <a:prstGeom prst="rect">
            <a:avLst/>
          </a:prstGeom>
        </p:spPr>
        <p:txBody>
          <a:bodyPr vert="horz" lIns="91394" tIns="45697" rIns="91394" bIns="45697" rtlCol="0"/>
          <a:lstStyle>
            <a:lvl1pPr algn="l">
              <a:defRPr sz="1200"/>
            </a:lvl1pPr>
          </a:lstStyle>
          <a:p>
            <a:endParaRPr lang="en-CA"/>
          </a:p>
        </p:txBody>
      </p:sp>
      <p:sp>
        <p:nvSpPr>
          <p:cNvPr id="3" name="Espace réservé de la date 2"/>
          <p:cNvSpPr>
            <a:spLocks noGrp="1"/>
          </p:cNvSpPr>
          <p:nvPr>
            <p:ph type="dt" idx="1"/>
          </p:nvPr>
        </p:nvSpPr>
        <p:spPr>
          <a:xfrm>
            <a:off x="3978064" y="1"/>
            <a:ext cx="3043450" cy="464979"/>
          </a:xfrm>
          <a:prstGeom prst="rect">
            <a:avLst/>
          </a:prstGeom>
        </p:spPr>
        <p:txBody>
          <a:bodyPr vert="horz" lIns="91394" tIns="45697" rIns="91394" bIns="45697" rtlCol="0"/>
          <a:lstStyle>
            <a:lvl1pPr algn="r">
              <a:defRPr sz="1200"/>
            </a:lvl1pPr>
          </a:lstStyle>
          <a:p>
            <a:fld id="{F775B08C-6EC7-4D6E-80DF-4ACDA094A6C7}" type="datetimeFigureOut">
              <a:rPr lang="en-CA" smtClean="0"/>
              <a:t>2019-09-06</a:t>
            </a:fld>
            <a:endParaRPr lang="en-CA"/>
          </a:p>
        </p:txBody>
      </p:sp>
      <p:sp>
        <p:nvSpPr>
          <p:cNvPr id="4" name="Espace réservé de l'image des diapositives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394" tIns="45697" rIns="91394" bIns="45697" rtlCol="0" anchor="ctr"/>
          <a:lstStyle/>
          <a:p>
            <a:endParaRPr lang="en-CA"/>
          </a:p>
        </p:txBody>
      </p:sp>
      <p:sp>
        <p:nvSpPr>
          <p:cNvPr id="5" name="Espace réservé des commentaires 4"/>
          <p:cNvSpPr>
            <a:spLocks noGrp="1"/>
          </p:cNvSpPr>
          <p:nvPr>
            <p:ph type="body" sz="quarter" idx="3"/>
          </p:nvPr>
        </p:nvSpPr>
        <p:spPr>
          <a:xfrm>
            <a:off x="702946" y="4421268"/>
            <a:ext cx="5617211" cy="4189571"/>
          </a:xfrm>
          <a:prstGeom prst="rect">
            <a:avLst/>
          </a:prstGeom>
        </p:spPr>
        <p:txBody>
          <a:bodyPr vert="horz" lIns="91394" tIns="45697" rIns="91394" bIns="45697"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6" name="Espace réservé du pied de page 5"/>
          <p:cNvSpPr>
            <a:spLocks noGrp="1"/>
          </p:cNvSpPr>
          <p:nvPr>
            <p:ph type="ftr" sz="quarter" idx="4"/>
          </p:nvPr>
        </p:nvSpPr>
        <p:spPr>
          <a:xfrm>
            <a:off x="0" y="8842535"/>
            <a:ext cx="3043450" cy="464979"/>
          </a:xfrm>
          <a:prstGeom prst="rect">
            <a:avLst/>
          </a:prstGeom>
        </p:spPr>
        <p:txBody>
          <a:bodyPr vert="horz" lIns="91394" tIns="45697" rIns="91394" bIns="45697" rtlCol="0" anchor="b"/>
          <a:lstStyle>
            <a:lvl1pPr algn="l">
              <a:defRPr sz="1200"/>
            </a:lvl1pPr>
          </a:lstStyle>
          <a:p>
            <a:endParaRPr lang="en-CA"/>
          </a:p>
        </p:txBody>
      </p:sp>
      <p:sp>
        <p:nvSpPr>
          <p:cNvPr id="7" name="Espace réservé du numéro de diapositive 6"/>
          <p:cNvSpPr>
            <a:spLocks noGrp="1"/>
          </p:cNvSpPr>
          <p:nvPr>
            <p:ph type="sldNum" sz="quarter" idx="5"/>
          </p:nvPr>
        </p:nvSpPr>
        <p:spPr>
          <a:xfrm>
            <a:off x="3978064" y="8842535"/>
            <a:ext cx="3043450" cy="464979"/>
          </a:xfrm>
          <a:prstGeom prst="rect">
            <a:avLst/>
          </a:prstGeom>
        </p:spPr>
        <p:txBody>
          <a:bodyPr vert="horz" lIns="91394" tIns="45697" rIns="91394" bIns="45697" rtlCol="0" anchor="b"/>
          <a:lstStyle>
            <a:lvl1pPr algn="r">
              <a:defRPr sz="1200"/>
            </a:lvl1pPr>
          </a:lstStyle>
          <a:p>
            <a:fld id="{F2F95394-306B-4638-96D9-E2CB9CBFA466}" type="slidenum">
              <a:rPr lang="en-CA" smtClean="0"/>
              <a:t>‹N°›</a:t>
            </a:fld>
            <a:endParaRPr lang="en-CA"/>
          </a:p>
        </p:txBody>
      </p:sp>
    </p:spTree>
    <p:extLst>
      <p:ext uri="{BB962C8B-B14F-4D97-AF65-F5344CB8AC3E}">
        <p14:creationId xmlns:p14="http://schemas.microsoft.com/office/powerpoint/2010/main" val="3201748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age">
    <p:bg>
      <p:bgPr>
        <a:solidFill>
          <a:srgbClr val="E31836"/>
        </a:solidFill>
        <a:effectLst/>
      </p:bgPr>
    </p:bg>
    <p:spTree>
      <p:nvGrpSpPr>
        <p:cNvPr id="1" name=""/>
        <p:cNvGrpSpPr/>
        <p:nvPr/>
      </p:nvGrpSpPr>
      <p:grpSpPr>
        <a:xfrm>
          <a:off x="0" y="0"/>
          <a:ext cx="0" cy="0"/>
          <a:chOff x="0" y="0"/>
          <a:chExt cx="0" cy="0"/>
        </a:xfrm>
      </p:grpSpPr>
      <p:pic>
        <p:nvPicPr>
          <p:cNvPr id="13" name="Image 12" descr="CROP-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89638" y="3759517"/>
            <a:ext cx="2597150" cy="1324546"/>
          </a:xfrm>
          <a:prstGeom prst="rect">
            <a:avLst/>
          </a:prstGeom>
        </p:spPr>
      </p:pic>
      <p:sp>
        <p:nvSpPr>
          <p:cNvPr id="11" name="Rectangle 10"/>
          <p:cNvSpPr/>
          <p:nvPr userDrawn="1"/>
        </p:nvSpPr>
        <p:spPr>
          <a:xfrm>
            <a:off x="535332" y="3560165"/>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6" name="Connecteur droit 15"/>
          <p:cNvCxnSpPr/>
          <p:nvPr userDrawn="1"/>
        </p:nvCxnSpPr>
        <p:spPr>
          <a:xfrm>
            <a:off x="535332" y="3861048"/>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58801" y="2393950"/>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2" name="Connecteur droit 21"/>
          <p:cNvCxnSpPr/>
          <p:nvPr userDrawn="1"/>
        </p:nvCxnSpPr>
        <p:spPr>
          <a:xfrm>
            <a:off x="558801" y="2836710"/>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558801" y="3224606"/>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5" hasCustomPrompt="1"/>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a:t>550, RUE SHERBROOKE OUEST</a:t>
            </a:r>
          </a:p>
          <a:p>
            <a:pPr lvl="1"/>
            <a:r>
              <a:rPr lang="fr-FR" dirty="0"/>
              <a:t>MONTREAL (QUÉBEC) H3A 1B9</a:t>
            </a:r>
          </a:p>
          <a:p>
            <a:pPr lvl="1"/>
            <a:r>
              <a:rPr lang="fr-FR" dirty="0"/>
              <a:t>BUREAU 900 – TOUR EST</a:t>
            </a:r>
          </a:p>
        </p:txBody>
      </p:sp>
      <p:sp>
        <p:nvSpPr>
          <p:cNvPr id="20" name="Espace réservé du texte 13"/>
          <p:cNvSpPr>
            <a:spLocks noGrp="1"/>
          </p:cNvSpPr>
          <p:nvPr>
            <p:ph type="body" sz="quarter" idx="16" hasCustomPrompt="1"/>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a:t>T 514 849-8086</a:t>
            </a:r>
          </a:p>
          <a:p>
            <a:pPr lvl="1"/>
            <a:r>
              <a:rPr lang="fr-FR" dirty="0"/>
              <a:t>WWW.CROP.CA</a:t>
            </a:r>
          </a:p>
        </p:txBody>
      </p:sp>
      <p:sp>
        <p:nvSpPr>
          <p:cNvPr id="10" name="Forme en L 9"/>
          <p:cNvSpPr/>
          <p:nvPr userDrawn="1"/>
        </p:nvSpPr>
        <p:spPr>
          <a:xfrm rot="5400000">
            <a:off x="558800" y="5019766"/>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2" name="Espace réservé du texte 6"/>
          <p:cNvSpPr txBox="1">
            <a:spLocks/>
          </p:cNvSpPr>
          <p:nvPr userDrawn="1"/>
        </p:nvSpPr>
        <p:spPr>
          <a:xfrm>
            <a:off x="569433" y="5052164"/>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solidFill>
                  <a:prstClr val="white"/>
                </a:solidFill>
                <a:latin typeface="Arial" pitchFamily="34" charset="0"/>
                <a:cs typeface="Arial" pitchFamily="34" charset="0"/>
              </a:rPr>
              <a:t>de la vie aux </a:t>
            </a:r>
            <a:r>
              <a:rPr lang="en-US" sz="1800" dirty="0" err="1">
                <a:solidFill>
                  <a:prstClr val="white"/>
                </a:solidFill>
                <a:latin typeface="Arial" pitchFamily="34" charset="0"/>
                <a:cs typeface="Arial" pitchFamily="34" charset="0"/>
              </a:rPr>
              <a:t>idées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3495923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06/09/2019</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4" cy="4938394"/>
          </a:xfrm>
        </p:spPr>
        <p:txBody>
          <a:bodyPr/>
          <a:lstStyle/>
          <a:p>
            <a:pPr lvl="0"/>
            <a:r>
              <a:rPr lang="fr-FR" dirty="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12916038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en-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en-CA"/>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4C7C1BCE-2EFC-416B-90B9-FA44276D68D1}" type="datetime1">
              <a:rPr lang="fr-FR" smtClean="0">
                <a:solidFill>
                  <a:srgbClr val="000000">
                    <a:tint val="75000"/>
                  </a:srgbClr>
                </a:solidFill>
              </a:rPr>
              <a:pPr/>
              <a:t>06/09/2019</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364253285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en-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51EA6FFF-CDAD-4CAB-9508-97B1E1120FD5}" type="datetime1">
              <a:rPr lang="fr-FR" smtClean="0">
                <a:solidFill>
                  <a:srgbClr val="000000">
                    <a:tint val="75000"/>
                  </a:srgbClr>
                </a:solidFill>
              </a:rPr>
              <a:pPr/>
              <a:t>06/09/2019</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181187043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C67963F7-1FF7-4458-B8D9-B6981355C9F0}" type="datetime1">
              <a:rPr lang="fr-FR" smtClean="0">
                <a:solidFill>
                  <a:srgbClr val="000000">
                    <a:tint val="75000"/>
                  </a:srgbClr>
                </a:solidFill>
              </a:rPr>
              <a:pPr/>
              <a:t>06/09/2019</a:t>
            </a:fld>
            <a:endParaRPr lang="en-CA">
              <a:solidFill>
                <a:srgbClr val="000000">
                  <a:tint val="75000"/>
                </a:srgbClr>
              </a:solidFill>
            </a:endParaRPr>
          </a:p>
        </p:txBody>
      </p:sp>
      <p:sp>
        <p:nvSpPr>
          <p:cNvPr id="6" name="Espace réservé du pied de page 5"/>
          <p:cNvSpPr>
            <a:spLocks noGrp="1"/>
          </p:cNvSpPr>
          <p:nvPr>
            <p:ph type="ftr" sz="quarter" idx="11"/>
          </p:nvPr>
        </p:nvSpPr>
        <p:spPr/>
        <p:txBody>
          <a:bodyPr/>
          <a:lstStyle/>
          <a:p>
            <a:r>
              <a:rPr lang="en-CA">
                <a:solidFill>
                  <a:srgbClr val="000000">
                    <a:tint val="75000"/>
                  </a:srgbClr>
                </a:solidFill>
              </a:rPr>
              <a:t>CROP</a:t>
            </a:r>
          </a:p>
        </p:txBody>
      </p:sp>
      <p:sp>
        <p:nvSpPr>
          <p:cNvPr id="7" name="Espace réservé du numéro de diapositive 6"/>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66429740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en-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fld id="{A2D19559-C65C-4FBC-A8DA-B6A4FE7156AA}" type="datetime1">
              <a:rPr lang="fr-FR" smtClean="0">
                <a:solidFill>
                  <a:srgbClr val="000000">
                    <a:tint val="75000"/>
                  </a:srgbClr>
                </a:solidFill>
              </a:rPr>
              <a:pPr/>
              <a:t>06/09/2019</a:t>
            </a:fld>
            <a:endParaRPr lang="en-CA">
              <a:solidFill>
                <a:srgbClr val="000000">
                  <a:tint val="75000"/>
                </a:srgbClr>
              </a:solidFill>
            </a:endParaRPr>
          </a:p>
        </p:txBody>
      </p:sp>
      <p:sp>
        <p:nvSpPr>
          <p:cNvPr id="8" name="Espace réservé du pied de page 7"/>
          <p:cNvSpPr>
            <a:spLocks noGrp="1"/>
          </p:cNvSpPr>
          <p:nvPr>
            <p:ph type="ftr" sz="quarter" idx="11"/>
          </p:nvPr>
        </p:nvSpPr>
        <p:spPr/>
        <p:txBody>
          <a:bodyPr/>
          <a:lstStyle/>
          <a:p>
            <a:r>
              <a:rPr lang="en-CA">
                <a:solidFill>
                  <a:srgbClr val="000000">
                    <a:tint val="75000"/>
                  </a:srgbClr>
                </a:solidFill>
              </a:rPr>
              <a:t>CROP</a:t>
            </a:r>
          </a:p>
        </p:txBody>
      </p:sp>
      <p:sp>
        <p:nvSpPr>
          <p:cNvPr id="9" name="Espace réservé du numéro de diapositive 8"/>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243440362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fld id="{F6E3622C-6126-4886-BCF5-7090F1C861E2}" type="datetime1">
              <a:rPr lang="fr-FR" smtClean="0">
                <a:solidFill>
                  <a:srgbClr val="000000">
                    <a:tint val="75000"/>
                  </a:srgbClr>
                </a:solidFill>
              </a:rPr>
              <a:pPr/>
              <a:t>06/09/2019</a:t>
            </a:fld>
            <a:endParaRPr lang="en-CA">
              <a:solidFill>
                <a:srgbClr val="000000">
                  <a:tint val="75000"/>
                </a:srgbClr>
              </a:solidFill>
            </a:endParaRPr>
          </a:p>
        </p:txBody>
      </p:sp>
      <p:sp>
        <p:nvSpPr>
          <p:cNvPr id="4" name="Espace réservé du pied de page 3"/>
          <p:cNvSpPr>
            <a:spLocks noGrp="1"/>
          </p:cNvSpPr>
          <p:nvPr>
            <p:ph type="ftr" sz="quarter" idx="11"/>
          </p:nvPr>
        </p:nvSpPr>
        <p:spPr/>
        <p:txBody>
          <a:bodyPr/>
          <a:lstStyle/>
          <a:p>
            <a:r>
              <a:rPr lang="en-CA">
                <a:solidFill>
                  <a:srgbClr val="000000">
                    <a:tint val="75000"/>
                  </a:srgbClr>
                </a:solidFill>
              </a:rPr>
              <a:t>CROP</a:t>
            </a:r>
          </a:p>
        </p:txBody>
      </p:sp>
      <p:sp>
        <p:nvSpPr>
          <p:cNvPr id="5" name="Espace réservé du numéro de diapositive 4"/>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137089898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83532742-BFF1-4CDF-8EA7-C42C4735F3E4}" type="datetime1">
              <a:rPr lang="fr-FR" smtClean="0">
                <a:solidFill>
                  <a:srgbClr val="000000">
                    <a:tint val="75000"/>
                  </a:srgbClr>
                </a:solidFill>
              </a:rPr>
              <a:pPr/>
              <a:t>06/09/2019</a:t>
            </a:fld>
            <a:endParaRPr lang="en-CA">
              <a:solidFill>
                <a:srgbClr val="000000">
                  <a:tint val="75000"/>
                </a:srgbClr>
              </a:solidFill>
            </a:endParaRPr>
          </a:p>
        </p:txBody>
      </p:sp>
      <p:sp>
        <p:nvSpPr>
          <p:cNvPr id="3" name="Espace réservé du pied de page 2"/>
          <p:cNvSpPr>
            <a:spLocks noGrp="1"/>
          </p:cNvSpPr>
          <p:nvPr>
            <p:ph type="ftr" sz="quarter" idx="11"/>
          </p:nvPr>
        </p:nvSpPr>
        <p:spPr/>
        <p:txBody>
          <a:bodyPr/>
          <a:lstStyle/>
          <a:p>
            <a:r>
              <a:rPr lang="en-CA">
                <a:solidFill>
                  <a:srgbClr val="000000">
                    <a:tint val="75000"/>
                  </a:srgbClr>
                </a:solidFill>
              </a:rPr>
              <a:t>CROP</a:t>
            </a:r>
          </a:p>
        </p:txBody>
      </p:sp>
      <p:sp>
        <p:nvSpPr>
          <p:cNvPr id="4" name="Espace réservé du numéro de diapositive 3"/>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43144168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en-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72A3CBCB-1738-4DA0-A8CE-DFAB025965AE}" type="datetime1">
              <a:rPr lang="fr-FR" smtClean="0">
                <a:solidFill>
                  <a:srgbClr val="000000">
                    <a:tint val="75000"/>
                  </a:srgbClr>
                </a:solidFill>
              </a:rPr>
              <a:pPr/>
              <a:t>06/09/2019</a:t>
            </a:fld>
            <a:endParaRPr lang="en-CA">
              <a:solidFill>
                <a:srgbClr val="000000">
                  <a:tint val="75000"/>
                </a:srgbClr>
              </a:solidFill>
            </a:endParaRPr>
          </a:p>
        </p:txBody>
      </p:sp>
      <p:sp>
        <p:nvSpPr>
          <p:cNvPr id="6" name="Espace réservé du pied de page 5"/>
          <p:cNvSpPr>
            <a:spLocks noGrp="1"/>
          </p:cNvSpPr>
          <p:nvPr>
            <p:ph type="ftr" sz="quarter" idx="11"/>
          </p:nvPr>
        </p:nvSpPr>
        <p:spPr/>
        <p:txBody>
          <a:bodyPr/>
          <a:lstStyle/>
          <a:p>
            <a:r>
              <a:rPr lang="en-CA">
                <a:solidFill>
                  <a:srgbClr val="000000">
                    <a:tint val="75000"/>
                  </a:srgbClr>
                </a:solidFill>
              </a:rPr>
              <a:t>CROP</a:t>
            </a:r>
          </a:p>
        </p:txBody>
      </p:sp>
      <p:sp>
        <p:nvSpPr>
          <p:cNvPr id="7" name="Espace réservé du numéro de diapositive 6"/>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508456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B7CC106D-CD18-43F0-B777-972E1B51BC26}" type="datetime1">
              <a:rPr lang="fr-FR" smtClean="0">
                <a:solidFill>
                  <a:srgbClr val="000000">
                    <a:tint val="75000"/>
                  </a:srgbClr>
                </a:solidFill>
              </a:rPr>
              <a:pPr/>
              <a:t>06/09/2019</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148050397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Movie Slid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dirty="0" err="1"/>
              <a:t>Video</a:t>
            </a:r>
            <a:r>
              <a:rPr lang="fr-FR" dirty="0"/>
              <a:t> </a:t>
            </a:r>
            <a:r>
              <a:rPr lang="fr-FR" dirty="0" err="1"/>
              <a:t>Slide</a:t>
            </a:r>
            <a:endParaRPr lang="fr-CA" dirty="0"/>
          </a:p>
        </p:txBody>
      </p:sp>
      <p:sp>
        <p:nvSpPr>
          <p:cNvPr id="3" name="Espace réservé du pied de page 2"/>
          <p:cNvSpPr>
            <a:spLocks noGrp="1"/>
          </p:cNvSpPr>
          <p:nvPr>
            <p:ph type="ftr" sz="quarter" idx="10"/>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1"/>
          </p:nvPr>
        </p:nvSpPr>
        <p:spPr/>
        <p:txBody>
          <a:bodyPr/>
          <a:lstStyle/>
          <a:p>
            <a:fld id="{E7B58D81-04C7-47EB-9B1C-20051A4D7758}" type="slidenum">
              <a:rPr lang="en-CA" smtClean="0">
                <a:solidFill>
                  <a:srgbClr val="000000">
                    <a:tint val="75000"/>
                  </a:srgbClr>
                </a:solidFill>
              </a:rPr>
              <a:pPr/>
              <a:t>‹N°›</a:t>
            </a:fld>
            <a:endParaRPr lang="en-CA" dirty="0">
              <a:solidFill>
                <a:srgbClr val="000000">
                  <a:tint val="75000"/>
                </a:srgbClr>
              </a:solidFill>
            </a:endParaRPr>
          </a:p>
        </p:txBody>
      </p:sp>
      <p:sp>
        <p:nvSpPr>
          <p:cNvPr id="5" name="Espace réservé de la date 4"/>
          <p:cNvSpPr>
            <a:spLocks noGrp="1"/>
          </p:cNvSpPr>
          <p:nvPr>
            <p:ph type="dt" sz="half" idx="12"/>
          </p:nvPr>
        </p:nvSpPr>
        <p:spPr/>
        <p:txBody>
          <a:bodyPr/>
          <a:lstStyle/>
          <a:p>
            <a:fld id="{E87B434C-9450-4FD0-A3BB-FC343C76F50C}" type="datetime1">
              <a:rPr lang="fr-FR" smtClean="0">
                <a:solidFill>
                  <a:srgbClr val="000000">
                    <a:tint val="75000"/>
                  </a:srgbClr>
                </a:solidFill>
              </a:rPr>
              <a:pPr/>
              <a:t>06/09/2019</a:t>
            </a:fld>
            <a:endParaRPr lang="en-CA">
              <a:solidFill>
                <a:srgbClr val="000000">
                  <a:tint val="75000"/>
                </a:srgbClr>
              </a:solidFill>
            </a:endParaRPr>
          </a:p>
        </p:txBody>
      </p:sp>
    </p:spTree>
    <p:extLst>
      <p:ext uri="{BB962C8B-B14F-4D97-AF65-F5344CB8AC3E}">
        <p14:creationId xmlns:p14="http://schemas.microsoft.com/office/powerpoint/2010/main" val="5658193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Titre et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4" name="Espace réservé de la date 3"/>
          <p:cNvSpPr>
            <a:spLocks noGrp="1"/>
          </p:cNvSpPr>
          <p:nvPr>
            <p:ph type="dt" sz="half" idx="14"/>
          </p:nvPr>
        </p:nvSpPr>
        <p:spPr>
          <a:xfrm>
            <a:off x="3273425" y="6483350"/>
            <a:ext cx="2560638" cy="236538"/>
          </a:xfrm>
        </p:spPr>
        <p:txBody>
          <a:bodyPr/>
          <a:lstStyle>
            <a:lvl1pPr>
              <a:defRPr/>
            </a:lvl1pPr>
          </a:lstStyle>
          <a:p>
            <a:pPr>
              <a:defRPr/>
            </a:pPr>
            <a:fld id="{330D839A-EAEC-4E7B-87D8-B0127503D09C}" type="datetime1">
              <a:rPr lang="fr-FR">
                <a:solidFill>
                  <a:srgbClr val="000000">
                    <a:tint val="75000"/>
                  </a:srgbClr>
                </a:solidFill>
              </a:rPr>
              <a:pPr>
                <a:defRPr/>
              </a:pPr>
              <a:t>06/09/2019</a:t>
            </a:fld>
            <a:endParaRPr lang="en-CA">
              <a:solidFill>
                <a:srgbClr val="000000">
                  <a:tint val="75000"/>
                </a:srgbClr>
              </a:solidFill>
            </a:endParaRPr>
          </a:p>
        </p:txBody>
      </p:sp>
      <p:sp>
        <p:nvSpPr>
          <p:cNvPr id="5" name="Espace réservé du pied de page 4"/>
          <p:cNvSpPr>
            <a:spLocks noGrp="1"/>
          </p:cNvSpPr>
          <p:nvPr>
            <p:ph type="ftr" sz="quarter" idx="15"/>
          </p:nvPr>
        </p:nvSpPr>
        <p:spPr/>
        <p:txBody>
          <a:bodyPr/>
          <a:lstStyle>
            <a:lvl1pPr>
              <a:defRPr/>
            </a:lvl1pPr>
          </a:lstStyle>
          <a:p>
            <a:pPr>
              <a:defRPr/>
            </a:pPr>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6"/>
          </p:nvPr>
        </p:nvSpPr>
        <p:spPr/>
        <p:txBody>
          <a:bodyPr/>
          <a:lstStyle>
            <a:lvl1pPr>
              <a:defRPr/>
            </a:lvl1pPr>
          </a:lstStyle>
          <a:p>
            <a:pPr>
              <a:defRPr/>
            </a:pPr>
            <a:fld id="{21859126-D4F4-4A83-9281-69FA8E3CDDFC}" type="slidenum">
              <a:rPr lang="en-CA">
                <a:solidFill>
                  <a:srgbClr val="000000">
                    <a:tint val="75000"/>
                  </a:srgbClr>
                </a:solidFill>
              </a:rPr>
              <a:pPr>
                <a:defRPr/>
              </a:pPr>
              <a:t>‹N°›</a:t>
            </a:fld>
            <a:endParaRPr lang="en-CA">
              <a:solidFill>
                <a:srgbClr val="000000">
                  <a:tint val="75000"/>
                </a:srgbClr>
              </a:solidFill>
            </a:endParaRPr>
          </a:p>
        </p:txBody>
      </p:sp>
    </p:spTree>
    <p:extLst>
      <p:ext uri="{BB962C8B-B14F-4D97-AF65-F5344CB8AC3E}">
        <p14:creationId xmlns:p14="http://schemas.microsoft.com/office/powerpoint/2010/main" val="3906486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06/09/2019</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4013441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Titre texte et photo">
    <p:spTree>
      <p:nvGrpSpPr>
        <p:cNvPr id="1" name=""/>
        <p:cNvGrpSpPr/>
        <p:nvPr/>
      </p:nvGrpSpPr>
      <p:grpSpPr>
        <a:xfrm>
          <a:off x="0" y="0"/>
          <a:ext cx="0" cy="0"/>
          <a:chOff x="0" y="0"/>
          <a:chExt cx="0" cy="0"/>
        </a:xfrm>
      </p:grpSpPr>
      <p:sp>
        <p:nvSpPr>
          <p:cNvPr id="6" name="Rectangle 5"/>
          <p:cNvSpPr/>
          <p:nvPr userDrawn="1"/>
        </p:nvSpPr>
        <p:spPr>
          <a:xfrm>
            <a:off x="5989638" y="3538538"/>
            <a:ext cx="2597150" cy="555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2" name="Titre 1"/>
          <p:cNvSpPr>
            <a:spLocks noGrp="1"/>
          </p:cNvSpPr>
          <p:nvPr>
            <p:ph type="title"/>
          </p:nvPr>
        </p:nvSpPr>
        <p:spPr/>
        <p:txBody>
          <a:bodyPr/>
          <a:lstStyle/>
          <a:p>
            <a:r>
              <a:rPr lang="fr-FR" dirty="0"/>
              <a:t>Cliquez pour modifier le style du titre</a:t>
            </a:r>
            <a:endParaRPr lang="en-CA" dirty="0"/>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7" name="Espace réservé pour une image  10"/>
          <p:cNvSpPr>
            <a:spLocks noGrp="1"/>
          </p:cNvSpPr>
          <p:nvPr>
            <p:ph type="pic" sz="quarter" idx="14"/>
          </p:nvPr>
        </p:nvSpPr>
        <p:spPr>
          <a:xfrm>
            <a:off x="5989637" y="1371981"/>
            <a:ext cx="2597151" cy="2037969"/>
          </a:xfrm>
        </p:spPr>
        <p:txBody>
          <a:bodyPr rtlCol="0">
            <a:normAutofit/>
          </a:bodyPr>
          <a:lstStyle>
            <a:lvl1pPr marL="0" indent="0">
              <a:buNone/>
              <a:defRPr/>
            </a:lvl1pPr>
          </a:lstStyle>
          <a:p>
            <a:pPr lvl="0"/>
            <a:endParaRPr lang="en-CA" noProof="0" dirty="0"/>
          </a:p>
        </p:txBody>
      </p:sp>
      <p:sp>
        <p:nvSpPr>
          <p:cNvPr id="10" name="Espace réservé du texte 13"/>
          <p:cNvSpPr>
            <a:spLocks noGrp="1"/>
          </p:cNvSpPr>
          <p:nvPr>
            <p:ph type="body" sz="quarter" idx="15"/>
          </p:nvPr>
        </p:nvSpPr>
        <p:spPr>
          <a:xfrm>
            <a:off x="5989637" y="3648964"/>
            <a:ext cx="2597151" cy="1761554"/>
          </a:xfrm>
        </p:spPr>
        <p:txBody>
          <a:bodyPr>
            <a:normAutofit/>
          </a:bodyPr>
          <a:lstStyle>
            <a:lvl1pPr marL="0" indent="0">
              <a:lnSpc>
                <a:spcPts val="1500"/>
              </a:lnSpc>
              <a:spcBef>
                <a:spcPts val="800"/>
              </a:spcBef>
              <a:buNone/>
              <a:defRPr sz="1200" b="0"/>
            </a:lvl1pPr>
          </a:lstStyle>
          <a:p>
            <a:pPr lvl="0"/>
            <a:r>
              <a:rPr lang="fr-FR" dirty="0"/>
              <a:t>Cliquez pour modifier les styles du</a:t>
            </a:r>
            <a:endParaRPr lang="en-CA" dirty="0"/>
          </a:p>
        </p:txBody>
      </p:sp>
      <p:sp>
        <p:nvSpPr>
          <p:cNvPr id="9" name="Espace réservé de la date 3"/>
          <p:cNvSpPr>
            <a:spLocks noGrp="1"/>
          </p:cNvSpPr>
          <p:nvPr>
            <p:ph type="dt" sz="half" idx="16"/>
          </p:nvPr>
        </p:nvSpPr>
        <p:spPr>
          <a:xfrm>
            <a:off x="3273425" y="6483350"/>
            <a:ext cx="2560638" cy="236538"/>
          </a:xfrm>
        </p:spPr>
        <p:txBody>
          <a:bodyPr/>
          <a:lstStyle>
            <a:lvl1pPr>
              <a:defRPr/>
            </a:lvl1pPr>
          </a:lstStyle>
          <a:p>
            <a:pPr>
              <a:defRPr/>
            </a:pPr>
            <a:fld id="{240340D7-7D94-4BD6-9836-2F8A0595EDBE}" type="datetime1">
              <a:rPr lang="fr-FR">
                <a:solidFill>
                  <a:srgbClr val="000000">
                    <a:tint val="75000"/>
                  </a:srgbClr>
                </a:solidFill>
              </a:rPr>
              <a:pPr>
                <a:defRPr/>
              </a:pPr>
              <a:t>06/09/2019</a:t>
            </a:fld>
            <a:endParaRPr lang="en-CA">
              <a:solidFill>
                <a:srgbClr val="000000">
                  <a:tint val="75000"/>
                </a:srgbClr>
              </a:solidFill>
            </a:endParaRPr>
          </a:p>
        </p:txBody>
      </p:sp>
      <p:sp>
        <p:nvSpPr>
          <p:cNvPr id="11" name="Espace réservé du pied de page 4"/>
          <p:cNvSpPr>
            <a:spLocks noGrp="1"/>
          </p:cNvSpPr>
          <p:nvPr>
            <p:ph type="ftr" sz="quarter" idx="17"/>
          </p:nvPr>
        </p:nvSpPr>
        <p:spPr/>
        <p:txBody>
          <a:bodyPr/>
          <a:lstStyle>
            <a:lvl1pPr>
              <a:defRPr/>
            </a:lvl1pPr>
          </a:lstStyle>
          <a:p>
            <a:pPr>
              <a:defRPr/>
            </a:pPr>
            <a:r>
              <a:rPr lang="en-CA">
                <a:solidFill>
                  <a:srgbClr val="000000">
                    <a:tint val="75000"/>
                  </a:srgbClr>
                </a:solidFill>
              </a:rPr>
              <a:t>CROP</a:t>
            </a:r>
            <a:endParaRPr lang="en-CA" dirty="0">
              <a:solidFill>
                <a:srgbClr val="000000">
                  <a:tint val="75000"/>
                </a:srgbClr>
              </a:solidFill>
            </a:endParaRPr>
          </a:p>
        </p:txBody>
      </p:sp>
      <p:sp>
        <p:nvSpPr>
          <p:cNvPr id="12" name="Espace réservé du numéro de diapositive 5"/>
          <p:cNvSpPr>
            <a:spLocks noGrp="1"/>
          </p:cNvSpPr>
          <p:nvPr>
            <p:ph type="sldNum" sz="quarter" idx="18"/>
          </p:nvPr>
        </p:nvSpPr>
        <p:spPr/>
        <p:txBody>
          <a:bodyPr/>
          <a:lstStyle>
            <a:lvl1pPr>
              <a:defRPr/>
            </a:lvl1pPr>
          </a:lstStyle>
          <a:p>
            <a:pPr>
              <a:defRPr/>
            </a:pPr>
            <a:fld id="{BBBD871B-6B9B-4484-8BB3-2513B0AA65F2}" type="slidenum">
              <a:rPr lang="en-CA">
                <a:solidFill>
                  <a:srgbClr val="000000">
                    <a:tint val="75000"/>
                  </a:srgbClr>
                </a:solidFill>
              </a:rPr>
              <a:pPr>
                <a:defRPr/>
              </a:pPr>
              <a:t>‹N°›</a:t>
            </a:fld>
            <a:endParaRPr lang="en-CA">
              <a:solidFill>
                <a:srgbClr val="000000">
                  <a:tint val="75000"/>
                </a:srgbClr>
              </a:solidFill>
            </a:endParaRPr>
          </a:p>
        </p:txBody>
      </p:sp>
    </p:spTree>
    <p:extLst>
      <p:ext uri="{BB962C8B-B14F-4D97-AF65-F5344CB8AC3E}">
        <p14:creationId xmlns:p14="http://schemas.microsoft.com/office/powerpoint/2010/main" val="391755777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6_Titre et contenu ">
    <p:spTree>
      <p:nvGrpSpPr>
        <p:cNvPr id="1" name=""/>
        <p:cNvGrpSpPr/>
        <p:nvPr/>
      </p:nvGrpSpPr>
      <p:grpSpPr>
        <a:xfrm>
          <a:off x="0" y="0"/>
          <a:ext cx="0" cy="0"/>
          <a:chOff x="0" y="0"/>
          <a:chExt cx="0" cy="0"/>
        </a:xfrm>
      </p:grpSpPr>
      <p:cxnSp>
        <p:nvCxnSpPr>
          <p:cNvPr id="5" name="Connecteur droit 4"/>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558800" y="1381125"/>
            <a:ext cx="5311775" cy="55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2" name="Titre 1"/>
          <p:cNvSpPr>
            <a:spLocks noGrp="1"/>
          </p:cNvSpPr>
          <p:nvPr>
            <p:ph type="title"/>
          </p:nvPr>
        </p:nvSpPr>
        <p:spPr/>
        <p:txBody>
          <a:bodyPr/>
          <a:lstStyle/>
          <a:p>
            <a:r>
              <a:rPr lang="fr-FR"/>
              <a:t>Cliquez pour modifier le style du titre</a:t>
            </a:r>
            <a:endParaRPr lang="en-CA"/>
          </a:p>
        </p:txBody>
      </p:sp>
      <p:sp>
        <p:nvSpPr>
          <p:cNvPr id="9" name="Espace réservé du contenu 8"/>
          <p:cNvSpPr>
            <a:spLocks noGrp="1"/>
          </p:cNvSpPr>
          <p:nvPr>
            <p:ph sz="quarter" idx="14"/>
          </p:nvPr>
        </p:nvSpPr>
        <p:spPr>
          <a:xfrm>
            <a:off x="558800" y="1517270"/>
            <a:ext cx="5311775" cy="3749674"/>
          </a:xfrm>
        </p:spPr>
        <p:txBody>
          <a:bodyPr/>
          <a:lstStyle/>
          <a:p>
            <a:pPr lvl="0"/>
            <a:r>
              <a:rPr lang="fr-FR" dirty="0"/>
              <a:t>Cliquez pour modifier</a:t>
            </a:r>
            <a:endParaRPr lang="en-CA" dirty="0"/>
          </a:p>
        </p:txBody>
      </p:sp>
      <p:sp>
        <p:nvSpPr>
          <p:cNvPr id="11" name="Espace réservé du texte 13"/>
          <p:cNvSpPr>
            <a:spLocks noGrp="1"/>
          </p:cNvSpPr>
          <p:nvPr>
            <p:ph type="body" sz="quarter" idx="17"/>
          </p:nvPr>
        </p:nvSpPr>
        <p:spPr>
          <a:xfrm>
            <a:off x="558800" y="5585036"/>
            <a:ext cx="5313364" cy="895139"/>
          </a:xfrm>
        </p:spPr>
        <p:txBody>
          <a:bodyPr>
            <a:normAutofit/>
          </a:bodyPr>
          <a:lstStyle>
            <a:lvl1pPr marL="0" indent="0">
              <a:lnSpc>
                <a:spcPts val="1400"/>
              </a:lnSpc>
              <a:spcBef>
                <a:spcPts val="600"/>
              </a:spcBef>
              <a:buNone/>
              <a:defRPr sz="1200" b="0"/>
            </a:lvl1pPr>
          </a:lstStyle>
          <a:p>
            <a:pPr lvl="0"/>
            <a:r>
              <a:rPr lang="fr-FR" dirty="0"/>
              <a:t>Cliquez pour modifier les styles du</a:t>
            </a:r>
          </a:p>
        </p:txBody>
      </p:sp>
      <p:sp>
        <p:nvSpPr>
          <p:cNvPr id="7" name="Espace réservé de la date 3"/>
          <p:cNvSpPr>
            <a:spLocks noGrp="1"/>
          </p:cNvSpPr>
          <p:nvPr>
            <p:ph type="dt" sz="half" idx="18"/>
          </p:nvPr>
        </p:nvSpPr>
        <p:spPr>
          <a:xfrm>
            <a:off x="3273425" y="6483350"/>
            <a:ext cx="2560638" cy="236538"/>
          </a:xfrm>
        </p:spPr>
        <p:txBody>
          <a:bodyPr/>
          <a:lstStyle>
            <a:lvl1pPr>
              <a:defRPr/>
            </a:lvl1pPr>
          </a:lstStyle>
          <a:p>
            <a:pPr>
              <a:defRPr/>
            </a:pPr>
            <a:fld id="{F1F2D1E5-7612-4A78-8E74-7954924B8C95}" type="datetime1">
              <a:rPr lang="fr-FR">
                <a:solidFill>
                  <a:srgbClr val="000000">
                    <a:tint val="75000"/>
                  </a:srgbClr>
                </a:solidFill>
              </a:rPr>
              <a:pPr>
                <a:defRPr/>
              </a:pPr>
              <a:t>06/09/2019</a:t>
            </a:fld>
            <a:endParaRPr lang="en-CA">
              <a:solidFill>
                <a:srgbClr val="000000">
                  <a:tint val="75000"/>
                </a:srgbClr>
              </a:solidFill>
            </a:endParaRPr>
          </a:p>
        </p:txBody>
      </p:sp>
      <p:sp>
        <p:nvSpPr>
          <p:cNvPr id="8" name="Espace réservé du pied de page 4"/>
          <p:cNvSpPr>
            <a:spLocks noGrp="1"/>
          </p:cNvSpPr>
          <p:nvPr>
            <p:ph type="ftr" sz="quarter" idx="19"/>
          </p:nvPr>
        </p:nvSpPr>
        <p:spPr/>
        <p:txBody>
          <a:bodyPr/>
          <a:lstStyle>
            <a:lvl1pPr>
              <a:defRPr/>
            </a:lvl1pPr>
          </a:lstStyle>
          <a:p>
            <a:pPr>
              <a:defRPr/>
            </a:pPr>
            <a:r>
              <a:rPr lang="en-CA">
                <a:solidFill>
                  <a:srgbClr val="000000">
                    <a:tint val="75000"/>
                  </a:srgbClr>
                </a:solidFill>
              </a:rPr>
              <a:t>CROP</a:t>
            </a:r>
            <a:endParaRPr lang="en-CA" dirty="0">
              <a:solidFill>
                <a:srgbClr val="000000">
                  <a:tint val="75000"/>
                </a:srgbClr>
              </a:solidFill>
            </a:endParaRPr>
          </a:p>
        </p:txBody>
      </p:sp>
      <p:sp>
        <p:nvSpPr>
          <p:cNvPr id="10" name="Espace réservé du numéro de diapositive 5"/>
          <p:cNvSpPr>
            <a:spLocks noGrp="1"/>
          </p:cNvSpPr>
          <p:nvPr>
            <p:ph type="sldNum" sz="quarter" idx="20"/>
          </p:nvPr>
        </p:nvSpPr>
        <p:spPr/>
        <p:txBody>
          <a:bodyPr/>
          <a:lstStyle>
            <a:lvl1pPr>
              <a:defRPr/>
            </a:lvl1pPr>
          </a:lstStyle>
          <a:p>
            <a:pPr>
              <a:defRPr/>
            </a:pPr>
            <a:fld id="{FB59A615-4237-4226-A9E9-AAD8CF25BBAD}" type="slidenum">
              <a:rPr lang="en-CA">
                <a:solidFill>
                  <a:srgbClr val="000000">
                    <a:tint val="75000"/>
                  </a:srgbClr>
                </a:solidFill>
              </a:rPr>
              <a:pPr>
                <a:defRPr/>
              </a:pPr>
              <a:t>‹N°›</a:t>
            </a:fld>
            <a:endParaRPr lang="en-CA">
              <a:solidFill>
                <a:srgbClr val="000000">
                  <a:tint val="75000"/>
                </a:srgbClr>
              </a:solidFill>
            </a:endParaRPr>
          </a:p>
        </p:txBody>
      </p:sp>
    </p:spTree>
    <p:extLst>
      <p:ext uri="{BB962C8B-B14F-4D97-AF65-F5344CB8AC3E}">
        <p14:creationId xmlns:p14="http://schemas.microsoft.com/office/powerpoint/2010/main" val="356097031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7_Titre et contenu ">
    <p:spTree>
      <p:nvGrpSpPr>
        <p:cNvPr id="1" name=""/>
        <p:cNvGrpSpPr/>
        <p:nvPr/>
      </p:nvGrpSpPr>
      <p:grpSpPr>
        <a:xfrm>
          <a:off x="0" y="0"/>
          <a:ext cx="0" cy="0"/>
          <a:chOff x="0" y="0"/>
          <a:chExt cx="0" cy="0"/>
        </a:xfrm>
      </p:grpSpPr>
      <p:sp>
        <p:nvSpPr>
          <p:cNvPr id="5" name="Rectangle 4"/>
          <p:cNvSpPr/>
          <p:nvPr userDrawn="1"/>
        </p:nvSpPr>
        <p:spPr>
          <a:xfrm>
            <a:off x="558800" y="5456238"/>
            <a:ext cx="5313363" cy="555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cxnSp>
        <p:nvCxnSpPr>
          <p:cNvPr id="6" name="Connecteur droit 5"/>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p:txBody>
          <a:bodyPr/>
          <a:lstStyle/>
          <a:p>
            <a:r>
              <a:rPr lang="fr-FR"/>
              <a:t>Cliquez pour modifier le style du titre</a:t>
            </a:r>
            <a:endParaRPr lang="en-CA"/>
          </a:p>
        </p:txBody>
      </p:sp>
      <p:sp>
        <p:nvSpPr>
          <p:cNvPr id="9" name="Espace réservé du contenu 8"/>
          <p:cNvSpPr>
            <a:spLocks noGrp="1"/>
          </p:cNvSpPr>
          <p:nvPr>
            <p:ph sz="quarter" idx="14"/>
          </p:nvPr>
        </p:nvSpPr>
        <p:spPr>
          <a:xfrm>
            <a:off x="558800" y="1517270"/>
            <a:ext cx="8027988" cy="3749674"/>
          </a:xfrm>
        </p:spPr>
        <p:txBody>
          <a:bodyPr/>
          <a:lstStyle/>
          <a:p>
            <a:pPr lvl="0"/>
            <a:r>
              <a:rPr lang="fr-FR" dirty="0"/>
              <a:t>Cliquez pour modifier</a:t>
            </a:r>
            <a:endParaRPr lang="en-CA" dirty="0"/>
          </a:p>
        </p:txBody>
      </p:sp>
      <p:sp>
        <p:nvSpPr>
          <p:cNvPr id="11" name="Espace réservé du texte 13"/>
          <p:cNvSpPr>
            <a:spLocks noGrp="1"/>
          </p:cNvSpPr>
          <p:nvPr>
            <p:ph type="body" sz="quarter" idx="17"/>
          </p:nvPr>
        </p:nvSpPr>
        <p:spPr>
          <a:xfrm>
            <a:off x="558800" y="5585036"/>
            <a:ext cx="5313364" cy="895139"/>
          </a:xfrm>
        </p:spPr>
        <p:txBody>
          <a:bodyPr>
            <a:normAutofit/>
          </a:bodyPr>
          <a:lstStyle>
            <a:lvl1pPr marL="0" indent="0">
              <a:lnSpc>
                <a:spcPts val="1400"/>
              </a:lnSpc>
              <a:spcBef>
                <a:spcPts val="600"/>
              </a:spcBef>
              <a:buNone/>
              <a:defRPr sz="1200" b="0"/>
            </a:lvl1pPr>
          </a:lstStyle>
          <a:p>
            <a:pPr lvl="0"/>
            <a:r>
              <a:rPr lang="fr-FR" dirty="0"/>
              <a:t>Cliquez pour modifier les styles du</a:t>
            </a:r>
          </a:p>
        </p:txBody>
      </p:sp>
      <p:sp>
        <p:nvSpPr>
          <p:cNvPr id="7" name="Espace réservé de la date 3"/>
          <p:cNvSpPr>
            <a:spLocks noGrp="1"/>
          </p:cNvSpPr>
          <p:nvPr>
            <p:ph type="dt" sz="half" idx="18"/>
          </p:nvPr>
        </p:nvSpPr>
        <p:spPr>
          <a:xfrm>
            <a:off x="3273425" y="6483350"/>
            <a:ext cx="2560638" cy="236538"/>
          </a:xfrm>
        </p:spPr>
        <p:txBody>
          <a:bodyPr/>
          <a:lstStyle>
            <a:lvl1pPr>
              <a:defRPr/>
            </a:lvl1pPr>
          </a:lstStyle>
          <a:p>
            <a:pPr>
              <a:defRPr/>
            </a:pPr>
            <a:fld id="{0897454F-1A62-489E-9364-A731DAAD3FF5}" type="datetime1">
              <a:rPr lang="fr-FR">
                <a:solidFill>
                  <a:srgbClr val="000000">
                    <a:tint val="75000"/>
                  </a:srgbClr>
                </a:solidFill>
              </a:rPr>
              <a:pPr>
                <a:defRPr/>
              </a:pPr>
              <a:t>06/09/2019</a:t>
            </a:fld>
            <a:endParaRPr lang="en-CA">
              <a:solidFill>
                <a:srgbClr val="000000">
                  <a:tint val="75000"/>
                </a:srgbClr>
              </a:solidFill>
            </a:endParaRPr>
          </a:p>
        </p:txBody>
      </p:sp>
      <p:sp>
        <p:nvSpPr>
          <p:cNvPr id="8" name="Espace réservé du pied de page 4"/>
          <p:cNvSpPr>
            <a:spLocks noGrp="1"/>
          </p:cNvSpPr>
          <p:nvPr>
            <p:ph type="ftr" sz="quarter" idx="19"/>
          </p:nvPr>
        </p:nvSpPr>
        <p:spPr/>
        <p:txBody>
          <a:bodyPr/>
          <a:lstStyle>
            <a:lvl1pPr>
              <a:defRPr/>
            </a:lvl1pPr>
          </a:lstStyle>
          <a:p>
            <a:pPr>
              <a:defRPr/>
            </a:pPr>
            <a:r>
              <a:rPr lang="en-CA">
                <a:solidFill>
                  <a:srgbClr val="000000">
                    <a:tint val="75000"/>
                  </a:srgbClr>
                </a:solidFill>
              </a:rPr>
              <a:t>CROP</a:t>
            </a:r>
            <a:endParaRPr lang="en-CA" dirty="0">
              <a:solidFill>
                <a:srgbClr val="000000">
                  <a:tint val="75000"/>
                </a:srgbClr>
              </a:solidFill>
            </a:endParaRPr>
          </a:p>
        </p:txBody>
      </p:sp>
      <p:sp>
        <p:nvSpPr>
          <p:cNvPr id="10" name="Espace réservé du numéro de diapositive 5"/>
          <p:cNvSpPr>
            <a:spLocks noGrp="1"/>
          </p:cNvSpPr>
          <p:nvPr>
            <p:ph type="sldNum" sz="quarter" idx="20"/>
          </p:nvPr>
        </p:nvSpPr>
        <p:spPr/>
        <p:txBody>
          <a:bodyPr/>
          <a:lstStyle>
            <a:lvl1pPr>
              <a:defRPr/>
            </a:lvl1pPr>
          </a:lstStyle>
          <a:p>
            <a:pPr>
              <a:defRPr/>
            </a:pPr>
            <a:fld id="{48F33A05-EB29-436A-A432-40A11B9BEEA0}" type="slidenum">
              <a:rPr lang="en-CA">
                <a:solidFill>
                  <a:srgbClr val="000000">
                    <a:tint val="75000"/>
                  </a:srgbClr>
                </a:solidFill>
              </a:rPr>
              <a:pPr>
                <a:defRPr/>
              </a:pPr>
              <a:t>‹N°›</a:t>
            </a:fld>
            <a:endParaRPr lang="en-CA">
              <a:solidFill>
                <a:srgbClr val="000000">
                  <a:tint val="75000"/>
                </a:srgbClr>
              </a:solidFill>
            </a:endParaRPr>
          </a:p>
        </p:txBody>
      </p:sp>
    </p:spTree>
    <p:extLst>
      <p:ext uri="{BB962C8B-B14F-4D97-AF65-F5344CB8AC3E}">
        <p14:creationId xmlns:p14="http://schemas.microsoft.com/office/powerpoint/2010/main" val="340848871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8_Titre et contenu ">
    <p:spTree>
      <p:nvGrpSpPr>
        <p:cNvPr id="1" name=""/>
        <p:cNvGrpSpPr/>
        <p:nvPr/>
      </p:nvGrpSpPr>
      <p:grpSpPr>
        <a:xfrm>
          <a:off x="0" y="0"/>
          <a:ext cx="0" cy="0"/>
          <a:chOff x="0" y="0"/>
          <a:chExt cx="0" cy="0"/>
        </a:xfrm>
      </p:grpSpPr>
      <p:sp>
        <p:nvSpPr>
          <p:cNvPr id="4" name="Rectangle 3"/>
          <p:cNvSpPr/>
          <p:nvPr userDrawn="1"/>
        </p:nvSpPr>
        <p:spPr>
          <a:xfrm>
            <a:off x="558800" y="5456238"/>
            <a:ext cx="5313363" cy="555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cxnSp>
        <p:nvCxnSpPr>
          <p:cNvPr id="5" name="Connecteur droit 4"/>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558800" y="1381125"/>
            <a:ext cx="5311775" cy="55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2" name="Titre 1"/>
          <p:cNvSpPr>
            <a:spLocks noGrp="1"/>
          </p:cNvSpPr>
          <p:nvPr>
            <p:ph type="title"/>
          </p:nvPr>
        </p:nvSpPr>
        <p:spPr/>
        <p:txBody>
          <a:bodyPr/>
          <a:lstStyle/>
          <a:p>
            <a:r>
              <a:rPr lang="fr-FR"/>
              <a:t>Cliquez pour modifier le style du titre</a:t>
            </a:r>
            <a:endParaRPr lang="en-CA"/>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a:t>Cliquez pour modifier</a:t>
            </a:r>
            <a:endParaRPr lang="en-CA" dirty="0"/>
          </a:p>
        </p:txBody>
      </p:sp>
      <p:sp>
        <p:nvSpPr>
          <p:cNvPr id="7" name="Espace réservé de la date 3"/>
          <p:cNvSpPr>
            <a:spLocks noGrp="1"/>
          </p:cNvSpPr>
          <p:nvPr>
            <p:ph type="dt" sz="half" idx="15"/>
          </p:nvPr>
        </p:nvSpPr>
        <p:spPr>
          <a:xfrm>
            <a:off x="3273425" y="6483350"/>
            <a:ext cx="2560638" cy="236538"/>
          </a:xfrm>
        </p:spPr>
        <p:txBody>
          <a:bodyPr/>
          <a:lstStyle>
            <a:lvl1pPr>
              <a:defRPr/>
            </a:lvl1pPr>
          </a:lstStyle>
          <a:p>
            <a:pPr>
              <a:defRPr/>
            </a:pPr>
            <a:fld id="{E7BEF218-F3EC-4E99-9A9D-6E12AE1AD028}" type="datetime1">
              <a:rPr lang="fr-FR">
                <a:solidFill>
                  <a:srgbClr val="000000">
                    <a:tint val="75000"/>
                  </a:srgbClr>
                </a:solidFill>
              </a:rPr>
              <a:pPr>
                <a:defRPr/>
              </a:pPr>
              <a:t>06/09/2019</a:t>
            </a:fld>
            <a:endParaRPr lang="en-CA">
              <a:solidFill>
                <a:srgbClr val="000000">
                  <a:tint val="75000"/>
                </a:srgbClr>
              </a:solidFill>
            </a:endParaRPr>
          </a:p>
        </p:txBody>
      </p:sp>
      <p:sp>
        <p:nvSpPr>
          <p:cNvPr id="8" name="Espace réservé du pied de page 4"/>
          <p:cNvSpPr>
            <a:spLocks noGrp="1"/>
          </p:cNvSpPr>
          <p:nvPr>
            <p:ph type="ftr" sz="quarter" idx="16"/>
          </p:nvPr>
        </p:nvSpPr>
        <p:spPr/>
        <p:txBody>
          <a:bodyPr/>
          <a:lstStyle>
            <a:lvl1pPr>
              <a:defRPr/>
            </a:lvl1pPr>
          </a:lstStyle>
          <a:p>
            <a:pPr>
              <a:defRPr/>
            </a:pPr>
            <a:r>
              <a:rPr lang="en-CA">
                <a:solidFill>
                  <a:srgbClr val="000000">
                    <a:tint val="75000"/>
                  </a:srgbClr>
                </a:solidFill>
              </a:rPr>
              <a:t>CROP</a:t>
            </a:r>
            <a:endParaRPr lang="en-CA" dirty="0">
              <a:solidFill>
                <a:srgbClr val="000000">
                  <a:tint val="75000"/>
                </a:srgbClr>
              </a:solidFill>
            </a:endParaRPr>
          </a:p>
        </p:txBody>
      </p:sp>
      <p:sp>
        <p:nvSpPr>
          <p:cNvPr id="10" name="Espace réservé du numéro de diapositive 5"/>
          <p:cNvSpPr>
            <a:spLocks noGrp="1"/>
          </p:cNvSpPr>
          <p:nvPr>
            <p:ph type="sldNum" sz="quarter" idx="17"/>
          </p:nvPr>
        </p:nvSpPr>
        <p:spPr/>
        <p:txBody>
          <a:bodyPr/>
          <a:lstStyle>
            <a:lvl1pPr>
              <a:defRPr/>
            </a:lvl1pPr>
          </a:lstStyle>
          <a:p>
            <a:pPr>
              <a:defRPr/>
            </a:pPr>
            <a:fld id="{474DEA41-F72B-4C70-AFB9-53E9369E0947}" type="slidenum">
              <a:rPr lang="en-CA">
                <a:solidFill>
                  <a:srgbClr val="000000">
                    <a:tint val="75000"/>
                  </a:srgbClr>
                </a:solidFill>
              </a:rPr>
              <a:pPr>
                <a:defRPr/>
              </a:pPr>
              <a:t>‹N°›</a:t>
            </a:fld>
            <a:endParaRPr lang="en-CA">
              <a:solidFill>
                <a:srgbClr val="000000">
                  <a:tint val="75000"/>
                </a:srgbClr>
              </a:solidFill>
            </a:endParaRPr>
          </a:p>
        </p:txBody>
      </p:sp>
    </p:spTree>
    <p:extLst>
      <p:ext uri="{BB962C8B-B14F-4D97-AF65-F5344CB8AC3E}">
        <p14:creationId xmlns:p14="http://schemas.microsoft.com/office/powerpoint/2010/main" val="324916106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9_Titre et contenu ">
    <p:spTree>
      <p:nvGrpSpPr>
        <p:cNvPr id="1" name=""/>
        <p:cNvGrpSpPr/>
        <p:nvPr/>
      </p:nvGrpSpPr>
      <p:grpSpPr>
        <a:xfrm>
          <a:off x="0" y="0"/>
          <a:ext cx="0" cy="0"/>
          <a:chOff x="0" y="0"/>
          <a:chExt cx="0" cy="0"/>
        </a:xfrm>
      </p:grpSpPr>
      <p:cxnSp>
        <p:nvCxnSpPr>
          <p:cNvPr id="4" name="Connecteur droit 3"/>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a:xfrm>
            <a:off x="558800" y="1381125"/>
            <a:ext cx="5311775" cy="55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2" name="Titre 1"/>
          <p:cNvSpPr>
            <a:spLocks noGrp="1"/>
          </p:cNvSpPr>
          <p:nvPr>
            <p:ph type="title"/>
          </p:nvPr>
        </p:nvSpPr>
        <p:spPr/>
        <p:txBody>
          <a:bodyPr/>
          <a:lstStyle/>
          <a:p>
            <a:r>
              <a:rPr lang="fr-FR"/>
              <a:t>Cliquez pour modifier le style du titre</a:t>
            </a:r>
            <a:endParaRPr lang="en-CA"/>
          </a:p>
        </p:txBody>
      </p:sp>
      <p:sp>
        <p:nvSpPr>
          <p:cNvPr id="9" name="Espace réservé du contenu 8"/>
          <p:cNvSpPr>
            <a:spLocks noGrp="1"/>
          </p:cNvSpPr>
          <p:nvPr>
            <p:ph sz="quarter" idx="14"/>
          </p:nvPr>
        </p:nvSpPr>
        <p:spPr>
          <a:xfrm>
            <a:off x="558800" y="1517270"/>
            <a:ext cx="5311774" cy="4938394"/>
          </a:xfrm>
        </p:spPr>
        <p:txBody>
          <a:bodyPr/>
          <a:lstStyle/>
          <a:p>
            <a:pPr lvl="0"/>
            <a:r>
              <a:rPr lang="fr-FR" dirty="0"/>
              <a:t>Cliquez pour modifier</a:t>
            </a:r>
            <a:endParaRPr lang="en-CA" dirty="0"/>
          </a:p>
        </p:txBody>
      </p:sp>
      <p:sp>
        <p:nvSpPr>
          <p:cNvPr id="6" name="Espace réservé de la date 3"/>
          <p:cNvSpPr>
            <a:spLocks noGrp="1"/>
          </p:cNvSpPr>
          <p:nvPr>
            <p:ph type="dt" sz="half" idx="15"/>
          </p:nvPr>
        </p:nvSpPr>
        <p:spPr>
          <a:xfrm>
            <a:off x="3273425" y="6483350"/>
            <a:ext cx="2560638" cy="236538"/>
          </a:xfrm>
        </p:spPr>
        <p:txBody>
          <a:bodyPr/>
          <a:lstStyle>
            <a:lvl1pPr>
              <a:defRPr/>
            </a:lvl1pPr>
          </a:lstStyle>
          <a:p>
            <a:pPr>
              <a:defRPr/>
            </a:pPr>
            <a:fld id="{342BE090-8467-437A-9FD7-C3C1FE773698}" type="datetime1">
              <a:rPr lang="fr-FR">
                <a:solidFill>
                  <a:srgbClr val="000000">
                    <a:tint val="75000"/>
                  </a:srgbClr>
                </a:solidFill>
              </a:rPr>
              <a:pPr>
                <a:defRPr/>
              </a:pPr>
              <a:t>06/09/2019</a:t>
            </a:fld>
            <a:endParaRPr lang="en-CA">
              <a:solidFill>
                <a:srgbClr val="000000">
                  <a:tint val="75000"/>
                </a:srgbClr>
              </a:solidFill>
            </a:endParaRPr>
          </a:p>
        </p:txBody>
      </p:sp>
      <p:sp>
        <p:nvSpPr>
          <p:cNvPr id="7" name="Espace réservé du pied de page 4"/>
          <p:cNvSpPr>
            <a:spLocks noGrp="1"/>
          </p:cNvSpPr>
          <p:nvPr>
            <p:ph type="ftr" sz="quarter" idx="16"/>
          </p:nvPr>
        </p:nvSpPr>
        <p:spPr/>
        <p:txBody>
          <a:bodyPr/>
          <a:lstStyle>
            <a:lvl1pPr>
              <a:defRPr/>
            </a:lvl1pPr>
          </a:lstStyle>
          <a:p>
            <a:pPr>
              <a:defRPr/>
            </a:pPr>
            <a:r>
              <a:rPr lang="en-CA">
                <a:solidFill>
                  <a:srgbClr val="000000">
                    <a:tint val="75000"/>
                  </a:srgbClr>
                </a:solidFill>
              </a:rPr>
              <a:t>CROP</a:t>
            </a:r>
            <a:endParaRPr lang="en-CA" dirty="0">
              <a:solidFill>
                <a:srgbClr val="000000">
                  <a:tint val="75000"/>
                </a:srgbClr>
              </a:solidFill>
            </a:endParaRPr>
          </a:p>
        </p:txBody>
      </p:sp>
      <p:sp>
        <p:nvSpPr>
          <p:cNvPr id="8" name="Espace réservé du numéro de diapositive 5"/>
          <p:cNvSpPr>
            <a:spLocks noGrp="1"/>
          </p:cNvSpPr>
          <p:nvPr>
            <p:ph type="sldNum" sz="quarter" idx="17"/>
          </p:nvPr>
        </p:nvSpPr>
        <p:spPr/>
        <p:txBody>
          <a:bodyPr/>
          <a:lstStyle>
            <a:lvl1pPr>
              <a:defRPr/>
            </a:lvl1pPr>
          </a:lstStyle>
          <a:p>
            <a:pPr>
              <a:defRPr/>
            </a:pPr>
            <a:fld id="{5D1FD81F-654F-4E16-A747-C552162871CF}" type="slidenum">
              <a:rPr lang="en-CA">
                <a:solidFill>
                  <a:srgbClr val="000000">
                    <a:tint val="75000"/>
                  </a:srgbClr>
                </a:solidFill>
              </a:rPr>
              <a:pPr>
                <a:defRPr/>
              </a:pPr>
              <a:t>‹N°›</a:t>
            </a:fld>
            <a:endParaRPr lang="en-CA">
              <a:solidFill>
                <a:srgbClr val="000000">
                  <a:tint val="75000"/>
                </a:srgbClr>
              </a:solidFill>
            </a:endParaRPr>
          </a:p>
        </p:txBody>
      </p:sp>
    </p:spTree>
    <p:extLst>
      <p:ext uri="{BB962C8B-B14F-4D97-AF65-F5344CB8AC3E}">
        <p14:creationId xmlns:p14="http://schemas.microsoft.com/office/powerpoint/2010/main" val="92796273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10_Titre et contenu ">
    <p:spTree>
      <p:nvGrpSpPr>
        <p:cNvPr id="1" name=""/>
        <p:cNvGrpSpPr/>
        <p:nvPr/>
      </p:nvGrpSpPr>
      <p:grpSpPr>
        <a:xfrm>
          <a:off x="0" y="0"/>
          <a:ext cx="0" cy="0"/>
          <a:chOff x="0" y="0"/>
          <a:chExt cx="0" cy="0"/>
        </a:xfrm>
      </p:grpSpPr>
      <p:cxnSp>
        <p:nvCxnSpPr>
          <p:cNvPr id="4" name="Connecteur droit 3"/>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a:xfrm>
            <a:off x="558800" y="1381125"/>
            <a:ext cx="5311775" cy="55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2" name="Titre 1"/>
          <p:cNvSpPr>
            <a:spLocks noGrp="1"/>
          </p:cNvSpPr>
          <p:nvPr>
            <p:ph type="title"/>
          </p:nvPr>
        </p:nvSpPr>
        <p:spPr/>
        <p:txBody>
          <a:bodyPr/>
          <a:lstStyle/>
          <a:p>
            <a:r>
              <a:rPr lang="fr-FR"/>
              <a:t>Cliquez pour modifier le style du titre</a:t>
            </a:r>
            <a:endParaRPr lang="en-CA"/>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a:t>Cliquez pour modifier</a:t>
            </a:r>
            <a:endParaRPr lang="en-CA" dirty="0"/>
          </a:p>
        </p:txBody>
      </p:sp>
      <p:sp>
        <p:nvSpPr>
          <p:cNvPr id="6" name="Espace réservé de la date 3"/>
          <p:cNvSpPr>
            <a:spLocks noGrp="1"/>
          </p:cNvSpPr>
          <p:nvPr>
            <p:ph type="dt" sz="half" idx="15"/>
          </p:nvPr>
        </p:nvSpPr>
        <p:spPr>
          <a:xfrm>
            <a:off x="3273425" y="6483350"/>
            <a:ext cx="2560638" cy="236538"/>
          </a:xfrm>
        </p:spPr>
        <p:txBody>
          <a:bodyPr/>
          <a:lstStyle>
            <a:lvl1pPr>
              <a:defRPr/>
            </a:lvl1pPr>
          </a:lstStyle>
          <a:p>
            <a:pPr>
              <a:defRPr/>
            </a:pPr>
            <a:fld id="{FD9E4260-0E56-444D-A5C9-25AADBF33354}" type="datetime1">
              <a:rPr lang="fr-FR">
                <a:solidFill>
                  <a:srgbClr val="000000">
                    <a:tint val="75000"/>
                  </a:srgbClr>
                </a:solidFill>
              </a:rPr>
              <a:pPr>
                <a:defRPr/>
              </a:pPr>
              <a:t>06/09/2019</a:t>
            </a:fld>
            <a:endParaRPr lang="en-CA">
              <a:solidFill>
                <a:srgbClr val="000000">
                  <a:tint val="75000"/>
                </a:srgbClr>
              </a:solidFill>
            </a:endParaRPr>
          </a:p>
        </p:txBody>
      </p:sp>
      <p:sp>
        <p:nvSpPr>
          <p:cNvPr id="7" name="Espace réservé du pied de page 4"/>
          <p:cNvSpPr>
            <a:spLocks noGrp="1"/>
          </p:cNvSpPr>
          <p:nvPr>
            <p:ph type="ftr" sz="quarter" idx="16"/>
          </p:nvPr>
        </p:nvSpPr>
        <p:spPr/>
        <p:txBody>
          <a:bodyPr/>
          <a:lstStyle>
            <a:lvl1pPr>
              <a:defRPr/>
            </a:lvl1pPr>
          </a:lstStyle>
          <a:p>
            <a:pPr>
              <a:defRPr/>
            </a:pPr>
            <a:r>
              <a:rPr lang="en-CA">
                <a:solidFill>
                  <a:srgbClr val="000000">
                    <a:tint val="75000"/>
                  </a:srgbClr>
                </a:solidFill>
              </a:rPr>
              <a:t>CROP</a:t>
            </a:r>
            <a:endParaRPr lang="en-CA" dirty="0">
              <a:solidFill>
                <a:srgbClr val="000000">
                  <a:tint val="75000"/>
                </a:srgbClr>
              </a:solidFill>
            </a:endParaRPr>
          </a:p>
        </p:txBody>
      </p:sp>
      <p:sp>
        <p:nvSpPr>
          <p:cNvPr id="8" name="Espace réservé du numéro de diapositive 5"/>
          <p:cNvSpPr>
            <a:spLocks noGrp="1"/>
          </p:cNvSpPr>
          <p:nvPr>
            <p:ph type="sldNum" sz="quarter" idx="17"/>
          </p:nvPr>
        </p:nvSpPr>
        <p:spPr/>
        <p:txBody>
          <a:bodyPr/>
          <a:lstStyle>
            <a:lvl1pPr>
              <a:defRPr/>
            </a:lvl1pPr>
          </a:lstStyle>
          <a:p>
            <a:pPr>
              <a:defRPr/>
            </a:pPr>
            <a:fld id="{ACEF1D7A-9883-46CE-B7DE-BF27DAA41732}" type="slidenum">
              <a:rPr lang="en-CA">
                <a:solidFill>
                  <a:srgbClr val="000000">
                    <a:tint val="75000"/>
                  </a:srgbClr>
                </a:solidFill>
              </a:rPr>
              <a:pPr>
                <a:defRPr/>
              </a:pPr>
              <a:t>‹N°›</a:t>
            </a:fld>
            <a:endParaRPr lang="en-CA">
              <a:solidFill>
                <a:srgbClr val="000000">
                  <a:tint val="75000"/>
                </a:srgbClr>
              </a:solidFill>
            </a:endParaRPr>
          </a:p>
        </p:txBody>
      </p:sp>
    </p:spTree>
    <p:extLst>
      <p:ext uri="{BB962C8B-B14F-4D97-AF65-F5344CB8AC3E}">
        <p14:creationId xmlns:p14="http://schemas.microsoft.com/office/powerpoint/2010/main" val="185355248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11_Titre et contenu ">
    <p:spTree>
      <p:nvGrpSpPr>
        <p:cNvPr id="1" name=""/>
        <p:cNvGrpSpPr/>
        <p:nvPr/>
      </p:nvGrpSpPr>
      <p:grpSpPr>
        <a:xfrm>
          <a:off x="0" y="0"/>
          <a:ext cx="0" cy="0"/>
          <a:chOff x="0" y="0"/>
          <a:chExt cx="0" cy="0"/>
        </a:xfrm>
      </p:grpSpPr>
      <p:cxnSp>
        <p:nvCxnSpPr>
          <p:cNvPr id="5" name="Connecteur droit 4"/>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p:txBody>
          <a:bodyPr/>
          <a:lstStyle/>
          <a:p>
            <a:r>
              <a:rPr lang="fr-FR"/>
              <a:t>Cliquez pour modifier le style du titre</a:t>
            </a:r>
            <a:endParaRPr lang="en-CA"/>
          </a:p>
        </p:txBody>
      </p:sp>
      <p:sp>
        <p:nvSpPr>
          <p:cNvPr id="9" name="Espace réservé du contenu 8"/>
          <p:cNvSpPr>
            <a:spLocks noGrp="1"/>
          </p:cNvSpPr>
          <p:nvPr>
            <p:ph sz="quarter" idx="14"/>
          </p:nvPr>
        </p:nvSpPr>
        <p:spPr>
          <a:xfrm>
            <a:off x="3273424" y="2066544"/>
            <a:ext cx="5313363" cy="4386198"/>
          </a:xfrm>
        </p:spPr>
        <p:txBody>
          <a:bodyPr/>
          <a:lstStyle/>
          <a:p>
            <a:pPr lvl="0"/>
            <a:r>
              <a:rPr lang="fr-FR" dirty="0"/>
              <a:t>Cliquez pour modifier</a:t>
            </a:r>
            <a:endParaRPr lang="en-CA" dirty="0"/>
          </a:p>
        </p:txBody>
      </p:sp>
      <p:sp>
        <p:nvSpPr>
          <p:cNvPr id="8" name="Espace réservé du contenu 8"/>
          <p:cNvSpPr>
            <a:spLocks noGrp="1"/>
          </p:cNvSpPr>
          <p:nvPr>
            <p:ph sz="quarter" idx="15"/>
          </p:nvPr>
        </p:nvSpPr>
        <p:spPr>
          <a:xfrm>
            <a:off x="558800" y="2066544"/>
            <a:ext cx="2595563" cy="4386198"/>
          </a:xfrm>
        </p:spPr>
        <p:txBody>
          <a:bodyPr/>
          <a:lstStyle/>
          <a:p>
            <a:pPr lvl="0"/>
            <a:r>
              <a:rPr lang="fr-FR" dirty="0"/>
              <a:t>Cliquez pour modifier</a:t>
            </a:r>
            <a:endParaRPr lang="en-CA" dirty="0"/>
          </a:p>
        </p:txBody>
      </p:sp>
      <p:sp>
        <p:nvSpPr>
          <p:cNvPr id="6" name="Espace réservé de la date 3"/>
          <p:cNvSpPr>
            <a:spLocks noGrp="1"/>
          </p:cNvSpPr>
          <p:nvPr>
            <p:ph type="dt" sz="half" idx="16"/>
          </p:nvPr>
        </p:nvSpPr>
        <p:spPr>
          <a:xfrm>
            <a:off x="3273425" y="6483350"/>
            <a:ext cx="2560638" cy="236538"/>
          </a:xfrm>
        </p:spPr>
        <p:txBody>
          <a:bodyPr/>
          <a:lstStyle>
            <a:lvl1pPr>
              <a:defRPr/>
            </a:lvl1pPr>
          </a:lstStyle>
          <a:p>
            <a:pPr>
              <a:defRPr/>
            </a:pPr>
            <a:fld id="{AF5751DD-FBF7-42FB-B560-141EBF2D8215}" type="datetime1">
              <a:rPr lang="fr-FR">
                <a:solidFill>
                  <a:srgbClr val="000000">
                    <a:tint val="75000"/>
                  </a:srgbClr>
                </a:solidFill>
              </a:rPr>
              <a:pPr>
                <a:defRPr/>
              </a:pPr>
              <a:t>06/09/2019</a:t>
            </a:fld>
            <a:endParaRPr lang="en-CA">
              <a:solidFill>
                <a:srgbClr val="000000">
                  <a:tint val="75000"/>
                </a:srgbClr>
              </a:solidFill>
            </a:endParaRPr>
          </a:p>
        </p:txBody>
      </p:sp>
      <p:sp>
        <p:nvSpPr>
          <p:cNvPr id="7" name="Espace réservé du pied de page 4"/>
          <p:cNvSpPr>
            <a:spLocks noGrp="1"/>
          </p:cNvSpPr>
          <p:nvPr>
            <p:ph type="ftr" sz="quarter" idx="17"/>
          </p:nvPr>
        </p:nvSpPr>
        <p:spPr/>
        <p:txBody>
          <a:bodyPr/>
          <a:lstStyle>
            <a:lvl1pPr>
              <a:defRPr/>
            </a:lvl1pPr>
          </a:lstStyle>
          <a:p>
            <a:pPr>
              <a:defRPr/>
            </a:pPr>
            <a:r>
              <a:rPr lang="en-CA">
                <a:solidFill>
                  <a:srgbClr val="000000">
                    <a:tint val="75000"/>
                  </a:srgbClr>
                </a:solidFill>
              </a:rPr>
              <a:t>CROP</a:t>
            </a:r>
            <a:endParaRPr lang="en-CA" dirty="0">
              <a:solidFill>
                <a:srgbClr val="000000">
                  <a:tint val="75000"/>
                </a:srgbClr>
              </a:solidFill>
            </a:endParaRPr>
          </a:p>
        </p:txBody>
      </p:sp>
      <p:sp>
        <p:nvSpPr>
          <p:cNvPr id="10" name="Espace réservé du numéro de diapositive 5"/>
          <p:cNvSpPr>
            <a:spLocks noGrp="1"/>
          </p:cNvSpPr>
          <p:nvPr>
            <p:ph type="sldNum" sz="quarter" idx="18"/>
          </p:nvPr>
        </p:nvSpPr>
        <p:spPr/>
        <p:txBody>
          <a:bodyPr/>
          <a:lstStyle>
            <a:lvl1pPr>
              <a:defRPr/>
            </a:lvl1pPr>
          </a:lstStyle>
          <a:p>
            <a:pPr>
              <a:defRPr/>
            </a:pPr>
            <a:fld id="{EE5DDC24-4B3A-4B10-A31E-01E6CC25A45A}" type="slidenum">
              <a:rPr lang="en-CA">
                <a:solidFill>
                  <a:srgbClr val="000000">
                    <a:tint val="75000"/>
                  </a:srgbClr>
                </a:solidFill>
              </a:rPr>
              <a:pPr>
                <a:defRPr/>
              </a:pPr>
              <a:t>‹N°›</a:t>
            </a:fld>
            <a:endParaRPr lang="en-CA">
              <a:solidFill>
                <a:srgbClr val="000000">
                  <a:tint val="75000"/>
                </a:srgbClr>
              </a:solidFill>
            </a:endParaRPr>
          </a:p>
        </p:txBody>
      </p:sp>
    </p:spTree>
    <p:extLst>
      <p:ext uri="{BB962C8B-B14F-4D97-AF65-F5344CB8AC3E}">
        <p14:creationId xmlns:p14="http://schemas.microsoft.com/office/powerpoint/2010/main" val="376378778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2_Titre et contenu 2">
    <p:spTree>
      <p:nvGrpSpPr>
        <p:cNvPr id="1" name=""/>
        <p:cNvGrpSpPr/>
        <p:nvPr/>
      </p:nvGrpSpPr>
      <p:grpSpPr>
        <a:xfrm>
          <a:off x="0" y="0"/>
          <a:ext cx="0" cy="0"/>
          <a:chOff x="0" y="0"/>
          <a:chExt cx="0" cy="0"/>
        </a:xfrm>
      </p:grpSpPr>
      <p:cxnSp>
        <p:nvCxnSpPr>
          <p:cNvPr id="4" name="Connecteur droit 3"/>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a:xfrm>
            <a:off x="558800" y="1381125"/>
            <a:ext cx="5311775" cy="55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2" name="Titre 1"/>
          <p:cNvSpPr>
            <a:spLocks noGrp="1"/>
          </p:cNvSpPr>
          <p:nvPr>
            <p:ph type="title"/>
          </p:nvPr>
        </p:nvSpPr>
        <p:spPr/>
        <p:txBody>
          <a:bodyPr/>
          <a:lstStyle/>
          <a:p>
            <a:r>
              <a:rPr lang="fr-FR"/>
              <a:t>Cliquez pour modifier le style du titre</a:t>
            </a:r>
            <a:endParaRPr lang="en-CA"/>
          </a:p>
        </p:txBody>
      </p:sp>
      <p:sp>
        <p:nvSpPr>
          <p:cNvPr id="9" name="Espace réservé du contenu 8"/>
          <p:cNvSpPr>
            <a:spLocks noGrp="1"/>
          </p:cNvSpPr>
          <p:nvPr>
            <p:ph sz="quarter" idx="14"/>
          </p:nvPr>
        </p:nvSpPr>
        <p:spPr>
          <a:xfrm>
            <a:off x="558800" y="1517270"/>
            <a:ext cx="5311775" cy="4718938"/>
          </a:xfrm>
        </p:spPr>
        <p:txBody>
          <a:bodyPr/>
          <a:lstStyle/>
          <a:p>
            <a:pPr lvl="0"/>
            <a:r>
              <a:rPr lang="fr-FR" dirty="0"/>
              <a:t>Cliquez pour modifier</a:t>
            </a:r>
            <a:endParaRPr lang="en-CA" dirty="0"/>
          </a:p>
        </p:txBody>
      </p:sp>
      <p:sp>
        <p:nvSpPr>
          <p:cNvPr id="6" name="Espace réservé de la date 3"/>
          <p:cNvSpPr>
            <a:spLocks noGrp="1"/>
          </p:cNvSpPr>
          <p:nvPr>
            <p:ph type="dt" sz="half" idx="15"/>
          </p:nvPr>
        </p:nvSpPr>
        <p:spPr>
          <a:xfrm>
            <a:off x="3273425" y="6483350"/>
            <a:ext cx="2560638" cy="236538"/>
          </a:xfrm>
        </p:spPr>
        <p:txBody>
          <a:bodyPr/>
          <a:lstStyle>
            <a:lvl1pPr>
              <a:defRPr/>
            </a:lvl1pPr>
          </a:lstStyle>
          <a:p>
            <a:pPr>
              <a:defRPr/>
            </a:pPr>
            <a:fld id="{32918E7D-1E46-40F7-8F92-DB9506D32BBC}" type="datetime1">
              <a:rPr lang="fr-FR">
                <a:solidFill>
                  <a:srgbClr val="000000">
                    <a:tint val="75000"/>
                  </a:srgbClr>
                </a:solidFill>
              </a:rPr>
              <a:pPr>
                <a:defRPr/>
              </a:pPr>
              <a:t>06/09/2019</a:t>
            </a:fld>
            <a:endParaRPr lang="en-CA">
              <a:solidFill>
                <a:srgbClr val="000000">
                  <a:tint val="75000"/>
                </a:srgbClr>
              </a:solidFill>
            </a:endParaRPr>
          </a:p>
        </p:txBody>
      </p:sp>
      <p:sp>
        <p:nvSpPr>
          <p:cNvPr id="7" name="Espace réservé du pied de page 4"/>
          <p:cNvSpPr>
            <a:spLocks noGrp="1"/>
          </p:cNvSpPr>
          <p:nvPr>
            <p:ph type="ftr" sz="quarter" idx="16"/>
          </p:nvPr>
        </p:nvSpPr>
        <p:spPr/>
        <p:txBody>
          <a:bodyPr/>
          <a:lstStyle>
            <a:lvl1pPr>
              <a:defRPr/>
            </a:lvl1pPr>
          </a:lstStyle>
          <a:p>
            <a:pPr>
              <a:defRPr/>
            </a:pPr>
            <a:r>
              <a:rPr lang="en-CA">
                <a:solidFill>
                  <a:srgbClr val="000000">
                    <a:tint val="75000"/>
                  </a:srgbClr>
                </a:solidFill>
              </a:rPr>
              <a:t>CROP</a:t>
            </a:r>
            <a:endParaRPr lang="en-CA" dirty="0">
              <a:solidFill>
                <a:srgbClr val="000000">
                  <a:tint val="75000"/>
                </a:srgbClr>
              </a:solidFill>
            </a:endParaRPr>
          </a:p>
        </p:txBody>
      </p:sp>
      <p:sp>
        <p:nvSpPr>
          <p:cNvPr id="8" name="Espace réservé du numéro de diapositive 5"/>
          <p:cNvSpPr>
            <a:spLocks noGrp="1"/>
          </p:cNvSpPr>
          <p:nvPr>
            <p:ph type="sldNum" sz="quarter" idx="17"/>
          </p:nvPr>
        </p:nvSpPr>
        <p:spPr/>
        <p:txBody>
          <a:bodyPr/>
          <a:lstStyle>
            <a:lvl1pPr>
              <a:defRPr/>
            </a:lvl1pPr>
          </a:lstStyle>
          <a:p>
            <a:pPr>
              <a:defRPr/>
            </a:pPr>
            <a:fld id="{C73FE3FF-D6C0-47EF-BBC8-67583EC9F45E}" type="slidenum">
              <a:rPr lang="en-CA">
                <a:solidFill>
                  <a:srgbClr val="000000">
                    <a:tint val="75000"/>
                  </a:srgbClr>
                </a:solidFill>
              </a:rPr>
              <a:pPr>
                <a:defRPr/>
              </a:pPr>
              <a:t>‹N°›</a:t>
            </a:fld>
            <a:endParaRPr lang="en-CA">
              <a:solidFill>
                <a:srgbClr val="000000">
                  <a:tint val="75000"/>
                </a:srgbClr>
              </a:solidFill>
            </a:endParaRPr>
          </a:p>
        </p:txBody>
      </p:sp>
    </p:spTree>
    <p:extLst>
      <p:ext uri="{BB962C8B-B14F-4D97-AF65-F5344CB8AC3E}">
        <p14:creationId xmlns:p14="http://schemas.microsoft.com/office/powerpoint/2010/main" val="249331264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2_3 colonnes photos">
    <p:spTree>
      <p:nvGrpSpPr>
        <p:cNvPr id="1" name=""/>
        <p:cNvGrpSpPr/>
        <p:nvPr/>
      </p:nvGrpSpPr>
      <p:grpSpPr>
        <a:xfrm>
          <a:off x="0" y="0"/>
          <a:ext cx="0" cy="0"/>
          <a:chOff x="0" y="0"/>
          <a:chExt cx="0" cy="0"/>
        </a:xfrm>
      </p:grpSpPr>
      <p:cxnSp>
        <p:nvCxnSpPr>
          <p:cNvPr id="6" name="Connecteur droit 5"/>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Espace réservé pour une image  10"/>
          <p:cNvSpPr>
            <a:spLocks noGrp="1"/>
          </p:cNvSpPr>
          <p:nvPr>
            <p:ph type="pic" sz="quarter" idx="13"/>
          </p:nvPr>
        </p:nvSpPr>
        <p:spPr>
          <a:xfrm>
            <a:off x="5989638" y="2393949"/>
            <a:ext cx="2597150" cy="3062289"/>
          </a:xfrm>
        </p:spPr>
        <p:txBody>
          <a:bodyPr rtlCol="0">
            <a:normAutofit/>
          </a:bodyPr>
          <a:lstStyle>
            <a:lvl1pPr marL="0" indent="0">
              <a:buNone/>
              <a:defRPr/>
            </a:lvl1pPr>
          </a:lstStyle>
          <a:p>
            <a:pPr lvl="0"/>
            <a:endParaRPr lang="en-CA" noProof="0" dirty="0"/>
          </a:p>
        </p:txBody>
      </p:sp>
      <p:sp>
        <p:nvSpPr>
          <p:cNvPr id="13" name="Espace réservé pour une image  10"/>
          <p:cNvSpPr>
            <a:spLocks noGrp="1"/>
          </p:cNvSpPr>
          <p:nvPr>
            <p:ph type="pic" sz="quarter" idx="15"/>
          </p:nvPr>
        </p:nvSpPr>
        <p:spPr>
          <a:xfrm>
            <a:off x="558799" y="2393949"/>
            <a:ext cx="2595563" cy="3062289"/>
          </a:xfrm>
        </p:spPr>
        <p:txBody>
          <a:bodyPr rtlCol="0">
            <a:normAutofit/>
          </a:bodyPr>
          <a:lstStyle>
            <a:lvl1pPr marL="0" indent="0">
              <a:buNone/>
              <a:defRPr/>
            </a:lvl1pPr>
          </a:lstStyle>
          <a:p>
            <a:pPr lvl="0"/>
            <a:endParaRPr lang="en-CA" noProof="0" dirty="0"/>
          </a:p>
        </p:txBody>
      </p:sp>
      <p:sp>
        <p:nvSpPr>
          <p:cNvPr id="17" name="Espace réservé pour une image  10"/>
          <p:cNvSpPr>
            <a:spLocks noGrp="1"/>
          </p:cNvSpPr>
          <p:nvPr>
            <p:ph type="pic" sz="quarter" idx="17"/>
          </p:nvPr>
        </p:nvSpPr>
        <p:spPr>
          <a:xfrm>
            <a:off x="3276600" y="2393949"/>
            <a:ext cx="2597150" cy="3062289"/>
          </a:xfrm>
        </p:spPr>
        <p:txBody>
          <a:bodyPr rtlCol="0">
            <a:normAutofit/>
          </a:bodyPr>
          <a:lstStyle>
            <a:lvl1pPr marL="0" indent="0">
              <a:buNone/>
              <a:defRPr/>
            </a:lvl1pPr>
          </a:lstStyle>
          <a:p>
            <a:pPr lvl="0"/>
            <a:endParaRPr lang="en-CA" noProof="0" dirty="0"/>
          </a:p>
        </p:txBody>
      </p:sp>
      <p:sp>
        <p:nvSpPr>
          <p:cNvPr id="20" name="Espace réservé du titre 1"/>
          <p:cNvSpPr>
            <a:spLocks noGrp="1"/>
          </p:cNvSpPr>
          <p:nvPr>
            <p:ph type="title"/>
          </p:nvPr>
        </p:nvSpPr>
        <p:spPr>
          <a:xfrm>
            <a:off x="558800" y="373063"/>
            <a:ext cx="5311774" cy="1008062"/>
          </a:xfrm>
          <a:prstGeom prst="rect">
            <a:avLst/>
          </a:prstGeom>
        </p:spPr>
        <p:txBody>
          <a:bodyPr rtlCol="0">
            <a:normAutofit/>
          </a:bodyPr>
          <a:lstStyle/>
          <a:p>
            <a:r>
              <a:rPr lang="fr-FR" dirty="0"/>
              <a:t>CLIQUEZ POUR MODIFIER LE STYLE DU TITRE</a:t>
            </a:r>
            <a:endParaRPr lang="en-CA" dirty="0"/>
          </a:p>
        </p:txBody>
      </p:sp>
      <p:sp>
        <p:nvSpPr>
          <p:cNvPr id="7" name="Espace réservé de la date 3"/>
          <p:cNvSpPr>
            <a:spLocks noGrp="1"/>
          </p:cNvSpPr>
          <p:nvPr>
            <p:ph type="dt" sz="half" idx="18"/>
          </p:nvPr>
        </p:nvSpPr>
        <p:spPr>
          <a:xfrm>
            <a:off x="3273425" y="6483350"/>
            <a:ext cx="2560638" cy="236538"/>
          </a:xfrm>
        </p:spPr>
        <p:txBody>
          <a:bodyPr/>
          <a:lstStyle>
            <a:lvl1pPr>
              <a:defRPr/>
            </a:lvl1pPr>
          </a:lstStyle>
          <a:p>
            <a:pPr>
              <a:defRPr/>
            </a:pPr>
            <a:fld id="{1C97D4AC-1679-4AEB-A8D5-CB9BC78D2577}" type="datetime1">
              <a:rPr lang="fr-FR">
                <a:solidFill>
                  <a:srgbClr val="000000">
                    <a:tint val="75000"/>
                  </a:srgbClr>
                </a:solidFill>
              </a:rPr>
              <a:pPr>
                <a:defRPr/>
              </a:pPr>
              <a:t>06/09/2019</a:t>
            </a:fld>
            <a:endParaRPr lang="en-CA">
              <a:solidFill>
                <a:srgbClr val="000000">
                  <a:tint val="75000"/>
                </a:srgbClr>
              </a:solidFill>
            </a:endParaRPr>
          </a:p>
        </p:txBody>
      </p:sp>
      <p:sp>
        <p:nvSpPr>
          <p:cNvPr id="8" name="Espace réservé du pied de page 4"/>
          <p:cNvSpPr>
            <a:spLocks noGrp="1"/>
          </p:cNvSpPr>
          <p:nvPr>
            <p:ph type="ftr" sz="quarter" idx="19"/>
          </p:nvPr>
        </p:nvSpPr>
        <p:spPr/>
        <p:txBody>
          <a:bodyPr/>
          <a:lstStyle>
            <a:lvl1pPr>
              <a:defRPr/>
            </a:lvl1pPr>
          </a:lstStyle>
          <a:p>
            <a:pPr>
              <a:defRPr/>
            </a:pPr>
            <a:r>
              <a:rPr lang="en-CA">
                <a:solidFill>
                  <a:srgbClr val="000000">
                    <a:tint val="75000"/>
                  </a:srgbClr>
                </a:solidFill>
              </a:rPr>
              <a:t>CROP</a:t>
            </a:r>
          </a:p>
        </p:txBody>
      </p:sp>
      <p:sp>
        <p:nvSpPr>
          <p:cNvPr id="9" name="Espace réservé du numéro de diapositive 5"/>
          <p:cNvSpPr>
            <a:spLocks noGrp="1"/>
          </p:cNvSpPr>
          <p:nvPr>
            <p:ph type="sldNum" sz="quarter" idx="20"/>
          </p:nvPr>
        </p:nvSpPr>
        <p:spPr/>
        <p:txBody>
          <a:bodyPr/>
          <a:lstStyle>
            <a:lvl1pPr>
              <a:defRPr/>
            </a:lvl1pPr>
          </a:lstStyle>
          <a:p>
            <a:pPr>
              <a:defRPr/>
            </a:pPr>
            <a:fld id="{2CCF8071-955E-4DF2-ADCE-249233266FC1}" type="slidenum">
              <a:rPr lang="en-CA">
                <a:solidFill>
                  <a:srgbClr val="000000">
                    <a:tint val="75000"/>
                  </a:srgbClr>
                </a:solidFill>
              </a:rPr>
              <a:pPr>
                <a:defRPr/>
              </a:pPr>
              <a:t>‹N°›</a:t>
            </a:fld>
            <a:endParaRPr lang="en-CA">
              <a:solidFill>
                <a:srgbClr val="000000">
                  <a:tint val="75000"/>
                </a:srgbClr>
              </a:solidFill>
            </a:endParaRPr>
          </a:p>
        </p:txBody>
      </p:sp>
    </p:spTree>
    <p:extLst>
      <p:ext uri="{BB962C8B-B14F-4D97-AF65-F5344CB8AC3E}">
        <p14:creationId xmlns:p14="http://schemas.microsoft.com/office/powerpoint/2010/main" val="196454861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3_3 colonnes photos">
    <p:spTree>
      <p:nvGrpSpPr>
        <p:cNvPr id="1" name=""/>
        <p:cNvGrpSpPr/>
        <p:nvPr/>
      </p:nvGrpSpPr>
      <p:grpSpPr>
        <a:xfrm>
          <a:off x="0" y="0"/>
          <a:ext cx="0" cy="0"/>
          <a:chOff x="0" y="0"/>
          <a:chExt cx="0" cy="0"/>
        </a:xfrm>
      </p:grpSpPr>
      <p:cxnSp>
        <p:nvCxnSpPr>
          <p:cNvPr id="6" name="Connecteur droit 5"/>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Forme en L 6"/>
          <p:cNvSpPr/>
          <p:nvPr userDrawn="1"/>
        </p:nvSpPr>
        <p:spPr>
          <a:xfrm rot="5400000">
            <a:off x="3273425" y="373063"/>
            <a:ext cx="230187" cy="230188"/>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8" name="Forme en L 7"/>
          <p:cNvSpPr/>
          <p:nvPr userDrawn="1"/>
        </p:nvSpPr>
        <p:spPr>
          <a:xfrm rot="5400000" flipH="1" flipV="1">
            <a:off x="8355013" y="1993900"/>
            <a:ext cx="230188" cy="230187"/>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1" name="Espace réservé pour une image  10"/>
          <p:cNvSpPr>
            <a:spLocks noGrp="1"/>
          </p:cNvSpPr>
          <p:nvPr>
            <p:ph type="pic" sz="quarter" idx="13"/>
          </p:nvPr>
        </p:nvSpPr>
        <p:spPr>
          <a:xfrm>
            <a:off x="5989638" y="2393949"/>
            <a:ext cx="2597150" cy="3062289"/>
          </a:xfrm>
        </p:spPr>
        <p:txBody>
          <a:bodyPr rtlCol="0">
            <a:normAutofit/>
          </a:bodyPr>
          <a:lstStyle>
            <a:lvl1pPr marL="0" indent="0">
              <a:buNone/>
              <a:defRPr/>
            </a:lvl1pPr>
          </a:lstStyle>
          <a:p>
            <a:pPr lvl="0"/>
            <a:endParaRPr lang="en-CA" noProof="0" dirty="0"/>
          </a:p>
        </p:txBody>
      </p:sp>
      <p:sp>
        <p:nvSpPr>
          <p:cNvPr id="13" name="Espace réservé pour une image  10"/>
          <p:cNvSpPr>
            <a:spLocks noGrp="1"/>
          </p:cNvSpPr>
          <p:nvPr>
            <p:ph type="pic" sz="quarter" idx="15"/>
          </p:nvPr>
        </p:nvSpPr>
        <p:spPr>
          <a:xfrm>
            <a:off x="558799" y="2393949"/>
            <a:ext cx="2595563" cy="3062289"/>
          </a:xfrm>
        </p:spPr>
        <p:txBody>
          <a:bodyPr rtlCol="0">
            <a:normAutofit/>
          </a:bodyPr>
          <a:lstStyle>
            <a:lvl1pPr marL="0" indent="0">
              <a:buNone/>
              <a:defRPr/>
            </a:lvl1pPr>
          </a:lstStyle>
          <a:p>
            <a:pPr lvl="0"/>
            <a:endParaRPr lang="en-CA" noProof="0" dirty="0"/>
          </a:p>
        </p:txBody>
      </p:sp>
      <p:sp>
        <p:nvSpPr>
          <p:cNvPr id="17" name="Espace réservé pour une image  10"/>
          <p:cNvSpPr>
            <a:spLocks noGrp="1"/>
          </p:cNvSpPr>
          <p:nvPr>
            <p:ph type="pic" sz="quarter" idx="17"/>
          </p:nvPr>
        </p:nvSpPr>
        <p:spPr>
          <a:xfrm>
            <a:off x="3276600" y="2393949"/>
            <a:ext cx="2597150" cy="3062289"/>
          </a:xfrm>
        </p:spPr>
        <p:txBody>
          <a:bodyPr rtlCol="0">
            <a:normAutofit/>
          </a:bodyPr>
          <a:lstStyle>
            <a:lvl1pPr marL="0" indent="0">
              <a:buNone/>
              <a:defRPr/>
            </a:lvl1pPr>
          </a:lstStyle>
          <a:p>
            <a:pPr lvl="0"/>
            <a:endParaRPr lang="en-CA" noProof="0" dirty="0"/>
          </a:p>
        </p:txBody>
      </p:sp>
      <p:sp>
        <p:nvSpPr>
          <p:cNvPr id="20" name="Espace réservé du titre 1"/>
          <p:cNvSpPr>
            <a:spLocks noGrp="1"/>
          </p:cNvSpPr>
          <p:nvPr>
            <p:ph type="title"/>
          </p:nvPr>
        </p:nvSpPr>
        <p:spPr>
          <a:xfrm>
            <a:off x="3273424" y="603342"/>
            <a:ext cx="5311776" cy="1390049"/>
          </a:xfrm>
          <a:prstGeom prst="rect">
            <a:avLst/>
          </a:prstGeom>
        </p:spPr>
        <p:txBody>
          <a:bodyPr rtlCol="0">
            <a:normAutofit/>
          </a:bodyPr>
          <a:lstStyle/>
          <a:p>
            <a:r>
              <a:rPr lang="fr-FR" dirty="0"/>
              <a:t>CLIQUEZ POUR MODIFIER LE STYLE DU TITRE</a:t>
            </a:r>
            <a:endParaRPr lang="en-CA" dirty="0"/>
          </a:p>
        </p:txBody>
      </p:sp>
      <p:sp>
        <p:nvSpPr>
          <p:cNvPr id="9" name="Espace réservé de la date 3"/>
          <p:cNvSpPr>
            <a:spLocks noGrp="1"/>
          </p:cNvSpPr>
          <p:nvPr>
            <p:ph type="dt" sz="half" idx="18"/>
          </p:nvPr>
        </p:nvSpPr>
        <p:spPr>
          <a:xfrm>
            <a:off x="3273425" y="6483350"/>
            <a:ext cx="2560638" cy="236538"/>
          </a:xfrm>
        </p:spPr>
        <p:txBody>
          <a:bodyPr/>
          <a:lstStyle>
            <a:lvl1pPr>
              <a:defRPr/>
            </a:lvl1pPr>
          </a:lstStyle>
          <a:p>
            <a:pPr>
              <a:defRPr/>
            </a:pPr>
            <a:fld id="{4C8D537D-2755-40FA-BF38-E2605636489A}" type="datetime1">
              <a:rPr lang="fr-FR">
                <a:solidFill>
                  <a:srgbClr val="000000">
                    <a:tint val="75000"/>
                  </a:srgbClr>
                </a:solidFill>
              </a:rPr>
              <a:pPr>
                <a:defRPr/>
              </a:pPr>
              <a:t>06/09/2019</a:t>
            </a:fld>
            <a:endParaRPr lang="en-CA">
              <a:solidFill>
                <a:srgbClr val="000000">
                  <a:tint val="75000"/>
                </a:srgbClr>
              </a:solidFill>
            </a:endParaRPr>
          </a:p>
        </p:txBody>
      </p:sp>
      <p:sp>
        <p:nvSpPr>
          <p:cNvPr id="10" name="Espace réservé du pied de page 4"/>
          <p:cNvSpPr>
            <a:spLocks noGrp="1"/>
          </p:cNvSpPr>
          <p:nvPr>
            <p:ph type="ftr" sz="quarter" idx="19"/>
          </p:nvPr>
        </p:nvSpPr>
        <p:spPr/>
        <p:txBody>
          <a:bodyPr/>
          <a:lstStyle>
            <a:lvl1pPr>
              <a:defRPr/>
            </a:lvl1pPr>
          </a:lstStyle>
          <a:p>
            <a:pPr>
              <a:defRPr/>
            </a:pPr>
            <a:r>
              <a:rPr lang="en-CA">
                <a:solidFill>
                  <a:srgbClr val="000000">
                    <a:tint val="75000"/>
                  </a:srgbClr>
                </a:solidFill>
              </a:rPr>
              <a:t>CROP</a:t>
            </a:r>
          </a:p>
        </p:txBody>
      </p:sp>
      <p:sp>
        <p:nvSpPr>
          <p:cNvPr id="12" name="Espace réservé du numéro de diapositive 5"/>
          <p:cNvSpPr>
            <a:spLocks noGrp="1"/>
          </p:cNvSpPr>
          <p:nvPr>
            <p:ph type="sldNum" sz="quarter" idx="20"/>
          </p:nvPr>
        </p:nvSpPr>
        <p:spPr/>
        <p:txBody>
          <a:bodyPr/>
          <a:lstStyle>
            <a:lvl1pPr>
              <a:defRPr/>
            </a:lvl1pPr>
          </a:lstStyle>
          <a:p>
            <a:pPr>
              <a:defRPr/>
            </a:pPr>
            <a:fld id="{86FCB3CA-9F25-4032-8B65-A821869DC9FA}" type="slidenum">
              <a:rPr lang="en-CA">
                <a:solidFill>
                  <a:srgbClr val="000000">
                    <a:tint val="75000"/>
                  </a:srgbClr>
                </a:solidFill>
              </a:rPr>
              <a:pPr>
                <a:defRPr/>
              </a:pPr>
              <a:t>‹N°›</a:t>
            </a:fld>
            <a:endParaRPr lang="en-CA">
              <a:solidFill>
                <a:srgbClr val="000000">
                  <a:tint val="75000"/>
                </a:srgbClr>
              </a:solidFill>
            </a:endParaRPr>
          </a:p>
        </p:txBody>
      </p:sp>
    </p:spTree>
    <p:extLst>
      <p:ext uri="{BB962C8B-B14F-4D97-AF65-F5344CB8AC3E}">
        <p14:creationId xmlns:p14="http://schemas.microsoft.com/office/powerpoint/2010/main" val="665033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5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06/09/2019</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3273424" y="2066544"/>
            <a:ext cx="5313363" cy="4386198"/>
          </a:xfrm>
        </p:spPr>
        <p:txBody>
          <a:bodyPr/>
          <a:lstStyle/>
          <a:p>
            <a:pPr lvl="0"/>
            <a:r>
              <a:rPr lang="fr-FR" dirty="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Espace réservé du contenu 8"/>
          <p:cNvSpPr>
            <a:spLocks noGrp="1"/>
          </p:cNvSpPr>
          <p:nvPr>
            <p:ph sz="quarter" idx="15"/>
          </p:nvPr>
        </p:nvSpPr>
        <p:spPr>
          <a:xfrm>
            <a:off x="558800" y="2066544"/>
            <a:ext cx="2595563" cy="4386198"/>
          </a:xfrm>
        </p:spPr>
        <p:txBody>
          <a:bodyPr/>
          <a:lstStyle/>
          <a:p>
            <a:pPr lvl="0"/>
            <a:r>
              <a:rPr lang="fr-FR" dirty="0"/>
              <a:t>Cliquez pour modifier</a:t>
            </a:r>
            <a:endParaRPr lang="en-CA" dirty="0"/>
          </a:p>
        </p:txBody>
      </p:sp>
    </p:spTree>
    <p:extLst>
      <p:ext uri="{BB962C8B-B14F-4D97-AF65-F5344CB8AC3E}">
        <p14:creationId xmlns:p14="http://schemas.microsoft.com/office/powerpoint/2010/main" val="382540783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2_Texte 3 photos">
    <p:spTree>
      <p:nvGrpSpPr>
        <p:cNvPr id="1" name=""/>
        <p:cNvGrpSpPr/>
        <p:nvPr/>
      </p:nvGrpSpPr>
      <p:grpSpPr>
        <a:xfrm>
          <a:off x="0" y="0"/>
          <a:ext cx="0" cy="0"/>
          <a:chOff x="0" y="0"/>
          <a:chExt cx="0" cy="0"/>
        </a:xfrm>
      </p:grpSpPr>
      <p:sp>
        <p:nvSpPr>
          <p:cNvPr id="9" name="Rectangle 8"/>
          <p:cNvSpPr/>
          <p:nvPr userDrawn="1"/>
        </p:nvSpPr>
        <p:spPr>
          <a:xfrm>
            <a:off x="5989638" y="4543425"/>
            <a:ext cx="2597150" cy="55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0" name="Rectangle 9"/>
          <p:cNvSpPr/>
          <p:nvPr userDrawn="1"/>
        </p:nvSpPr>
        <p:spPr>
          <a:xfrm>
            <a:off x="558800" y="4543425"/>
            <a:ext cx="2597150" cy="55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2" name="Rectangle 11"/>
          <p:cNvSpPr/>
          <p:nvPr userDrawn="1"/>
        </p:nvSpPr>
        <p:spPr>
          <a:xfrm>
            <a:off x="3273425" y="4543425"/>
            <a:ext cx="2600325" cy="55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cxnSp>
        <p:nvCxnSpPr>
          <p:cNvPr id="14" name="Connecteur droit 13"/>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Espace réservé pour une image  10"/>
          <p:cNvSpPr>
            <a:spLocks noGrp="1"/>
          </p:cNvSpPr>
          <p:nvPr>
            <p:ph type="pic" sz="quarter" idx="13"/>
          </p:nvPr>
        </p:nvSpPr>
        <p:spPr>
          <a:xfrm>
            <a:off x="5989638" y="2393950"/>
            <a:ext cx="2597150" cy="2028825"/>
          </a:xfrm>
        </p:spPr>
        <p:txBody>
          <a:bodyPr rtlCol="0">
            <a:normAutofit/>
          </a:bodyPr>
          <a:lstStyle>
            <a:lvl1pPr marL="0" indent="0">
              <a:buNone/>
              <a:defRPr/>
            </a:lvl1pPr>
          </a:lstStyle>
          <a:p>
            <a:pPr lvl="0"/>
            <a:endParaRPr lang="en-CA" noProof="0" dirty="0"/>
          </a:p>
        </p:txBody>
      </p:sp>
      <p:sp>
        <p:nvSpPr>
          <p:cNvPr id="13" name="Espace réservé pour une image  10"/>
          <p:cNvSpPr>
            <a:spLocks noGrp="1"/>
          </p:cNvSpPr>
          <p:nvPr>
            <p:ph type="pic" sz="quarter" idx="15"/>
          </p:nvPr>
        </p:nvSpPr>
        <p:spPr>
          <a:xfrm>
            <a:off x="558799" y="2393950"/>
            <a:ext cx="2595563" cy="2028825"/>
          </a:xfrm>
        </p:spPr>
        <p:txBody>
          <a:bodyPr rtlCol="0">
            <a:normAutofit/>
          </a:bodyPr>
          <a:lstStyle>
            <a:lvl1pPr marL="0" indent="0">
              <a:buNone/>
              <a:defRPr/>
            </a:lvl1pPr>
          </a:lstStyle>
          <a:p>
            <a:pPr lvl="0"/>
            <a:endParaRPr lang="en-CA" noProof="0" dirty="0"/>
          </a:p>
        </p:txBody>
      </p:sp>
      <p:sp>
        <p:nvSpPr>
          <p:cNvPr id="17" name="Espace réservé pour une image  10"/>
          <p:cNvSpPr>
            <a:spLocks noGrp="1"/>
          </p:cNvSpPr>
          <p:nvPr>
            <p:ph type="pic" sz="quarter" idx="17"/>
          </p:nvPr>
        </p:nvSpPr>
        <p:spPr>
          <a:xfrm>
            <a:off x="3276600" y="2393950"/>
            <a:ext cx="2597150" cy="2028825"/>
          </a:xfrm>
        </p:spPr>
        <p:txBody>
          <a:bodyPr rtlCol="0">
            <a:normAutofit/>
          </a:bodyPr>
          <a:lstStyle>
            <a:lvl1pPr marL="0" indent="0">
              <a:buNone/>
              <a:defRPr/>
            </a:lvl1pPr>
          </a:lstStyle>
          <a:p>
            <a:pPr lvl="0"/>
            <a:endParaRPr lang="en-CA" noProof="0" dirty="0"/>
          </a:p>
        </p:txBody>
      </p:sp>
      <p:sp>
        <p:nvSpPr>
          <p:cNvPr id="25" name="Espace réservé du texte 24"/>
          <p:cNvSpPr>
            <a:spLocks noGrp="1"/>
          </p:cNvSpPr>
          <p:nvPr>
            <p:ph type="body" sz="quarter" idx="18"/>
          </p:nvPr>
        </p:nvSpPr>
        <p:spPr>
          <a:xfrm>
            <a:off x="558799" y="4680962"/>
            <a:ext cx="2595563"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6" name="Espace réservé du texte 24"/>
          <p:cNvSpPr>
            <a:spLocks noGrp="1"/>
          </p:cNvSpPr>
          <p:nvPr>
            <p:ph type="body" sz="quarter" idx="19"/>
          </p:nvPr>
        </p:nvSpPr>
        <p:spPr>
          <a:xfrm>
            <a:off x="3273424" y="4680962"/>
            <a:ext cx="2595563"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7" name="Espace réservé du texte 24"/>
          <p:cNvSpPr>
            <a:spLocks noGrp="1"/>
          </p:cNvSpPr>
          <p:nvPr>
            <p:ph type="body" sz="quarter" idx="20"/>
          </p:nvPr>
        </p:nvSpPr>
        <p:spPr>
          <a:xfrm>
            <a:off x="5991226" y="4680962"/>
            <a:ext cx="2595563"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0" name="Espace réservé du titre 1"/>
          <p:cNvSpPr>
            <a:spLocks noGrp="1"/>
          </p:cNvSpPr>
          <p:nvPr>
            <p:ph type="title"/>
          </p:nvPr>
        </p:nvSpPr>
        <p:spPr>
          <a:xfrm>
            <a:off x="558800" y="373063"/>
            <a:ext cx="5311774" cy="1008062"/>
          </a:xfrm>
          <a:prstGeom prst="rect">
            <a:avLst/>
          </a:prstGeom>
        </p:spPr>
        <p:txBody>
          <a:bodyPr rtlCol="0">
            <a:normAutofit/>
          </a:bodyPr>
          <a:lstStyle/>
          <a:p>
            <a:r>
              <a:rPr lang="fr-FR" dirty="0"/>
              <a:t>CLIQUEZ POUR MODIFIER LE STYLE DU TITRE</a:t>
            </a:r>
            <a:endParaRPr lang="en-CA" dirty="0"/>
          </a:p>
        </p:txBody>
      </p:sp>
      <p:sp>
        <p:nvSpPr>
          <p:cNvPr id="15" name="Espace réservé de la date 3"/>
          <p:cNvSpPr>
            <a:spLocks noGrp="1"/>
          </p:cNvSpPr>
          <p:nvPr>
            <p:ph type="dt" sz="half" idx="21"/>
          </p:nvPr>
        </p:nvSpPr>
        <p:spPr>
          <a:xfrm>
            <a:off x="3273425" y="6483350"/>
            <a:ext cx="2560638" cy="236538"/>
          </a:xfrm>
        </p:spPr>
        <p:txBody>
          <a:bodyPr/>
          <a:lstStyle>
            <a:lvl1pPr>
              <a:defRPr/>
            </a:lvl1pPr>
          </a:lstStyle>
          <a:p>
            <a:pPr>
              <a:defRPr/>
            </a:pPr>
            <a:fld id="{6AC3F546-E321-44E0-B24A-52AFE0F8BD9B}" type="datetime1">
              <a:rPr lang="fr-FR">
                <a:solidFill>
                  <a:srgbClr val="000000">
                    <a:tint val="75000"/>
                  </a:srgbClr>
                </a:solidFill>
              </a:rPr>
              <a:pPr>
                <a:defRPr/>
              </a:pPr>
              <a:t>06/09/2019</a:t>
            </a:fld>
            <a:endParaRPr lang="en-CA">
              <a:solidFill>
                <a:srgbClr val="000000">
                  <a:tint val="75000"/>
                </a:srgbClr>
              </a:solidFill>
            </a:endParaRPr>
          </a:p>
        </p:txBody>
      </p:sp>
      <p:sp>
        <p:nvSpPr>
          <p:cNvPr id="16" name="Espace réservé du pied de page 4"/>
          <p:cNvSpPr>
            <a:spLocks noGrp="1"/>
          </p:cNvSpPr>
          <p:nvPr>
            <p:ph type="ftr" sz="quarter" idx="22"/>
          </p:nvPr>
        </p:nvSpPr>
        <p:spPr/>
        <p:txBody>
          <a:bodyPr/>
          <a:lstStyle>
            <a:lvl1pPr>
              <a:defRPr/>
            </a:lvl1pPr>
          </a:lstStyle>
          <a:p>
            <a:pPr>
              <a:defRPr/>
            </a:pPr>
            <a:r>
              <a:rPr lang="en-CA">
                <a:solidFill>
                  <a:srgbClr val="000000">
                    <a:tint val="75000"/>
                  </a:srgbClr>
                </a:solidFill>
              </a:rPr>
              <a:t>CROP</a:t>
            </a:r>
          </a:p>
        </p:txBody>
      </p:sp>
      <p:sp>
        <p:nvSpPr>
          <p:cNvPr id="18" name="Espace réservé du numéro de diapositive 5"/>
          <p:cNvSpPr>
            <a:spLocks noGrp="1"/>
          </p:cNvSpPr>
          <p:nvPr>
            <p:ph type="sldNum" sz="quarter" idx="23"/>
          </p:nvPr>
        </p:nvSpPr>
        <p:spPr/>
        <p:txBody>
          <a:bodyPr/>
          <a:lstStyle>
            <a:lvl1pPr>
              <a:defRPr/>
            </a:lvl1pPr>
          </a:lstStyle>
          <a:p>
            <a:pPr>
              <a:defRPr/>
            </a:pPr>
            <a:fld id="{405463D6-366C-4428-8493-E3FB91708D40}" type="slidenum">
              <a:rPr lang="en-CA">
                <a:solidFill>
                  <a:srgbClr val="000000">
                    <a:tint val="75000"/>
                  </a:srgbClr>
                </a:solidFill>
              </a:rPr>
              <a:pPr>
                <a:defRPr/>
              </a:pPr>
              <a:t>‹N°›</a:t>
            </a:fld>
            <a:endParaRPr lang="en-CA">
              <a:solidFill>
                <a:srgbClr val="000000">
                  <a:tint val="75000"/>
                </a:srgbClr>
              </a:solidFill>
            </a:endParaRPr>
          </a:p>
        </p:txBody>
      </p:sp>
    </p:spTree>
    <p:extLst>
      <p:ext uri="{BB962C8B-B14F-4D97-AF65-F5344CB8AC3E}">
        <p14:creationId xmlns:p14="http://schemas.microsoft.com/office/powerpoint/2010/main" val="123944957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3_Texte 3 photos">
    <p:spTree>
      <p:nvGrpSpPr>
        <p:cNvPr id="1" name=""/>
        <p:cNvGrpSpPr/>
        <p:nvPr/>
      </p:nvGrpSpPr>
      <p:grpSpPr>
        <a:xfrm>
          <a:off x="0" y="0"/>
          <a:ext cx="0" cy="0"/>
          <a:chOff x="0" y="0"/>
          <a:chExt cx="0" cy="0"/>
        </a:xfrm>
      </p:grpSpPr>
      <p:sp>
        <p:nvSpPr>
          <p:cNvPr id="10" name="Rectangle 9"/>
          <p:cNvSpPr/>
          <p:nvPr userDrawn="1"/>
        </p:nvSpPr>
        <p:spPr>
          <a:xfrm>
            <a:off x="5989638" y="3530600"/>
            <a:ext cx="2597150" cy="55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2" name="Rectangle 11"/>
          <p:cNvSpPr/>
          <p:nvPr userDrawn="1"/>
        </p:nvSpPr>
        <p:spPr>
          <a:xfrm>
            <a:off x="558800" y="3530600"/>
            <a:ext cx="2597150" cy="55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4" name="Rectangle 13"/>
          <p:cNvSpPr/>
          <p:nvPr userDrawn="1"/>
        </p:nvSpPr>
        <p:spPr>
          <a:xfrm>
            <a:off x="3273425" y="3530600"/>
            <a:ext cx="2600325" cy="55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cxnSp>
        <p:nvCxnSpPr>
          <p:cNvPr id="15" name="Connecteur droit 14"/>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558800" y="5456238"/>
            <a:ext cx="8027988" cy="460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8" name="Rectangle 17"/>
          <p:cNvSpPr/>
          <p:nvPr userDrawn="1"/>
        </p:nvSpPr>
        <p:spPr>
          <a:xfrm>
            <a:off x="558800" y="1381125"/>
            <a:ext cx="5311775" cy="55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1" name="Espace réservé pour une image  10"/>
          <p:cNvSpPr>
            <a:spLocks noGrp="1"/>
          </p:cNvSpPr>
          <p:nvPr>
            <p:ph type="pic" sz="quarter" idx="13"/>
          </p:nvPr>
        </p:nvSpPr>
        <p:spPr>
          <a:xfrm>
            <a:off x="5989638" y="1465015"/>
            <a:ext cx="2597150" cy="2028825"/>
          </a:xfrm>
        </p:spPr>
        <p:txBody>
          <a:bodyPr rtlCol="0">
            <a:normAutofit/>
          </a:bodyPr>
          <a:lstStyle>
            <a:lvl1pPr marL="0" indent="0">
              <a:buNone/>
              <a:defRPr/>
            </a:lvl1pPr>
          </a:lstStyle>
          <a:p>
            <a:pPr lvl="0"/>
            <a:endParaRPr lang="en-CA" noProof="0" dirty="0"/>
          </a:p>
        </p:txBody>
      </p:sp>
      <p:sp>
        <p:nvSpPr>
          <p:cNvPr id="13" name="Espace réservé pour une image  10"/>
          <p:cNvSpPr>
            <a:spLocks noGrp="1"/>
          </p:cNvSpPr>
          <p:nvPr>
            <p:ph type="pic" sz="quarter" idx="15"/>
          </p:nvPr>
        </p:nvSpPr>
        <p:spPr>
          <a:xfrm>
            <a:off x="558799" y="1465015"/>
            <a:ext cx="2595563" cy="2028825"/>
          </a:xfrm>
        </p:spPr>
        <p:txBody>
          <a:bodyPr rtlCol="0">
            <a:normAutofit/>
          </a:bodyPr>
          <a:lstStyle>
            <a:lvl1pPr marL="0" indent="0">
              <a:buNone/>
              <a:defRPr/>
            </a:lvl1pPr>
          </a:lstStyle>
          <a:p>
            <a:pPr lvl="0"/>
            <a:endParaRPr lang="en-CA" noProof="0" dirty="0"/>
          </a:p>
        </p:txBody>
      </p:sp>
      <p:sp>
        <p:nvSpPr>
          <p:cNvPr id="17" name="Espace réservé pour une image  10"/>
          <p:cNvSpPr>
            <a:spLocks noGrp="1"/>
          </p:cNvSpPr>
          <p:nvPr>
            <p:ph type="pic" sz="quarter" idx="17"/>
          </p:nvPr>
        </p:nvSpPr>
        <p:spPr>
          <a:xfrm>
            <a:off x="3276600" y="1465015"/>
            <a:ext cx="2597150" cy="2028825"/>
          </a:xfrm>
        </p:spPr>
        <p:txBody>
          <a:bodyPr rtlCol="0">
            <a:normAutofit/>
          </a:bodyPr>
          <a:lstStyle>
            <a:lvl1pPr marL="0" indent="0">
              <a:buNone/>
              <a:defRPr/>
            </a:lvl1pPr>
          </a:lstStyle>
          <a:p>
            <a:pPr lvl="0"/>
            <a:endParaRPr lang="en-CA" noProof="0" dirty="0"/>
          </a:p>
        </p:txBody>
      </p:sp>
      <p:sp>
        <p:nvSpPr>
          <p:cNvPr id="25" name="Espace réservé du texte 24"/>
          <p:cNvSpPr>
            <a:spLocks noGrp="1"/>
          </p:cNvSpPr>
          <p:nvPr>
            <p:ph type="body" sz="quarter" idx="18"/>
          </p:nvPr>
        </p:nvSpPr>
        <p:spPr>
          <a:xfrm>
            <a:off x="558799" y="3668137"/>
            <a:ext cx="2595563"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6" name="Espace réservé du texte 24"/>
          <p:cNvSpPr>
            <a:spLocks noGrp="1"/>
          </p:cNvSpPr>
          <p:nvPr>
            <p:ph type="body" sz="quarter" idx="19"/>
          </p:nvPr>
        </p:nvSpPr>
        <p:spPr>
          <a:xfrm>
            <a:off x="3273424" y="3668137"/>
            <a:ext cx="2595563"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7" name="Espace réservé du texte 24"/>
          <p:cNvSpPr>
            <a:spLocks noGrp="1"/>
          </p:cNvSpPr>
          <p:nvPr>
            <p:ph type="body" sz="quarter" idx="20"/>
          </p:nvPr>
        </p:nvSpPr>
        <p:spPr>
          <a:xfrm>
            <a:off x="5991226" y="3668137"/>
            <a:ext cx="2595563"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0" name="Espace réservé du titre 1"/>
          <p:cNvSpPr>
            <a:spLocks noGrp="1"/>
          </p:cNvSpPr>
          <p:nvPr>
            <p:ph type="title"/>
          </p:nvPr>
        </p:nvSpPr>
        <p:spPr>
          <a:xfrm>
            <a:off x="558800" y="373063"/>
            <a:ext cx="5311774" cy="1008062"/>
          </a:xfrm>
          <a:prstGeom prst="rect">
            <a:avLst/>
          </a:prstGeom>
        </p:spPr>
        <p:txBody>
          <a:bodyPr rtlCol="0">
            <a:normAutofit/>
          </a:bodyPr>
          <a:lstStyle>
            <a:lvl1pPr>
              <a:defRPr baseline="0"/>
            </a:lvl1pPr>
          </a:lstStyle>
          <a:p>
            <a:r>
              <a:rPr lang="fr-FR"/>
              <a:t>Modifiez le style du titre</a:t>
            </a:r>
            <a:endParaRPr lang="en-CA" dirty="0"/>
          </a:p>
        </p:txBody>
      </p:sp>
      <p:sp>
        <p:nvSpPr>
          <p:cNvPr id="21"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a:t>Cliquez pour modifier les styles du</a:t>
            </a:r>
            <a:endParaRPr lang="en-CA" dirty="0"/>
          </a:p>
        </p:txBody>
      </p:sp>
      <p:sp>
        <p:nvSpPr>
          <p:cNvPr id="19" name="Espace réservé de la date 3"/>
          <p:cNvSpPr>
            <a:spLocks noGrp="1"/>
          </p:cNvSpPr>
          <p:nvPr>
            <p:ph type="dt" sz="half" idx="22"/>
          </p:nvPr>
        </p:nvSpPr>
        <p:spPr>
          <a:xfrm>
            <a:off x="3273425" y="6483350"/>
            <a:ext cx="2560638" cy="236538"/>
          </a:xfrm>
        </p:spPr>
        <p:txBody>
          <a:bodyPr/>
          <a:lstStyle>
            <a:lvl1pPr>
              <a:defRPr/>
            </a:lvl1pPr>
          </a:lstStyle>
          <a:p>
            <a:pPr>
              <a:defRPr/>
            </a:pPr>
            <a:fld id="{C097F2DE-99F5-4A05-82A4-07D00A6B203C}" type="datetime1">
              <a:rPr lang="fr-FR">
                <a:solidFill>
                  <a:srgbClr val="000000">
                    <a:tint val="75000"/>
                  </a:srgbClr>
                </a:solidFill>
              </a:rPr>
              <a:pPr>
                <a:defRPr/>
              </a:pPr>
              <a:t>06/09/2019</a:t>
            </a:fld>
            <a:endParaRPr lang="en-CA">
              <a:solidFill>
                <a:srgbClr val="000000">
                  <a:tint val="75000"/>
                </a:srgbClr>
              </a:solidFill>
            </a:endParaRPr>
          </a:p>
        </p:txBody>
      </p:sp>
      <p:sp>
        <p:nvSpPr>
          <p:cNvPr id="22" name="Espace réservé du pied de page 4"/>
          <p:cNvSpPr>
            <a:spLocks noGrp="1"/>
          </p:cNvSpPr>
          <p:nvPr>
            <p:ph type="ftr" sz="quarter" idx="23"/>
          </p:nvPr>
        </p:nvSpPr>
        <p:spPr/>
        <p:txBody>
          <a:bodyPr/>
          <a:lstStyle>
            <a:lvl1pPr>
              <a:defRPr/>
            </a:lvl1pPr>
          </a:lstStyle>
          <a:p>
            <a:pPr>
              <a:defRPr/>
            </a:pPr>
            <a:r>
              <a:rPr lang="en-CA">
                <a:solidFill>
                  <a:srgbClr val="000000">
                    <a:tint val="75000"/>
                  </a:srgbClr>
                </a:solidFill>
              </a:rPr>
              <a:t>CROP</a:t>
            </a:r>
          </a:p>
        </p:txBody>
      </p:sp>
      <p:sp>
        <p:nvSpPr>
          <p:cNvPr id="23" name="Espace réservé du numéro de diapositive 5"/>
          <p:cNvSpPr>
            <a:spLocks noGrp="1"/>
          </p:cNvSpPr>
          <p:nvPr>
            <p:ph type="sldNum" sz="quarter" idx="24"/>
          </p:nvPr>
        </p:nvSpPr>
        <p:spPr/>
        <p:txBody>
          <a:bodyPr/>
          <a:lstStyle>
            <a:lvl1pPr>
              <a:defRPr/>
            </a:lvl1pPr>
          </a:lstStyle>
          <a:p>
            <a:pPr>
              <a:defRPr/>
            </a:pPr>
            <a:fld id="{51B236D0-9920-43E6-8BF3-CF85E81C9F13}" type="slidenum">
              <a:rPr lang="en-CA">
                <a:solidFill>
                  <a:srgbClr val="000000">
                    <a:tint val="75000"/>
                  </a:srgbClr>
                </a:solidFill>
              </a:rPr>
              <a:pPr>
                <a:defRPr/>
              </a:pPr>
              <a:t>‹N°›</a:t>
            </a:fld>
            <a:endParaRPr lang="en-CA">
              <a:solidFill>
                <a:srgbClr val="000000">
                  <a:tint val="75000"/>
                </a:srgbClr>
              </a:solidFill>
            </a:endParaRPr>
          </a:p>
        </p:txBody>
      </p:sp>
    </p:spTree>
    <p:extLst>
      <p:ext uri="{BB962C8B-B14F-4D97-AF65-F5344CB8AC3E}">
        <p14:creationId xmlns:p14="http://schemas.microsoft.com/office/powerpoint/2010/main" val="34840889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2_Titre et contenu tableau">
    <p:spTree>
      <p:nvGrpSpPr>
        <p:cNvPr id="1" name=""/>
        <p:cNvGrpSpPr/>
        <p:nvPr/>
      </p:nvGrpSpPr>
      <p:grpSpPr>
        <a:xfrm>
          <a:off x="0" y="0"/>
          <a:ext cx="0" cy="0"/>
          <a:chOff x="0" y="0"/>
          <a:chExt cx="0" cy="0"/>
        </a:xfrm>
      </p:grpSpPr>
      <p:sp>
        <p:nvSpPr>
          <p:cNvPr id="6" name="Rectangle 5"/>
          <p:cNvSpPr/>
          <p:nvPr userDrawn="1"/>
        </p:nvSpPr>
        <p:spPr>
          <a:xfrm>
            <a:off x="558800" y="5456238"/>
            <a:ext cx="8027988" cy="460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2" name="Titre 1"/>
          <p:cNvSpPr>
            <a:spLocks noGrp="1"/>
          </p:cNvSpPr>
          <p:nvPr>
            <p:ph type="title"/>
          </p:nvPr>
        </p:nvSpPr>
        <p:spPr/>
        <p:txBody>
          <a:bodyPr/>
          <a:lstStyle/>
          <a:p>
            <a:r>
              <a:rPr lang="fr-FR"/>
              <a:t>Cliquez pour modifier le style du titre</a:t>
            </a:r>
            <a:endParaRPr lang="en-CA"/>
          </a:p>
        </p:txBody>
      </p:sp>
      <p:sp>
        <p:nvSpPr>
          <p:cNvPr id="15" name="Espace réservé du tableau 14"/>
          <p:cNvSpPr>
            <a:spLocks noGrp="1"/>
          </p:cNvSpPr>
          <p:nvPr>
            <p:ph type="tbl" sz="quarter" idx="16"/>
          </p:nvPr>
        </p:nvSpPr>
        <p:spPr>
          <a:xfrm>
            <a:off x="558799" y="3409949"/>
            <a:ext cx="8027989" cy="2046289"/>
          </a:xfrm>
        </p:spPr>
        <p:txBody>
          <a:bodyPr rtlCol="0">
            <a:normAutofit/>
          </a:bodyPr>
          <a:lstStyle>
            <a:lvl1pPr>
              <a:defRPr sz="1200"/>
            </a:lvl1pPr>
          </a:lstStyle>
          <a:p>
            <a:pPr lvl="0"/>
            <a:endParaRPr lang="en-CA" noProof="0"/>
          </a:p>
        </p:txBody>
      </p:sp>
      <p:sp>
        <p:nvSpPr>
          <p:cNvPr id="14"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a:t>Cliquez pour modifier les styles du</a:t>
            </a:r>
            <a:endParaRPr lang="en-CA" dirty="0"/>
          </a:p>
        </p:txBody>
      </p:sp>
      <p:sp>
        <p:nvSpPr>
          <p:cNvPr id="20" name="Espace réservé du texte 19"/>
          <p:cNvSpPr>
            <a:spLocks noGrp="1"/>
          </p:cNvSpPr>
          <p:nvPr>
            <p:ph type="body" sz="quarter" idx="22"/>
          </p:nvPr>
        </p:nvSpPr>
        <p:spPr>
          <a:xfrm>
            <a:off x="558800" y="1517206"/>
            <a:ext cx="5311774" cy="1865311"/>
          </a:xfrm>
        </p:spPr>
        <p:txBody>
          <a:bodyPr/>
          <a:lstStyle/>
          <a:p>
            <a:pPr lvl="0"/>
            <a:r>
              <a:rPr lang="fr-FR" dirty="0"/>
              <a:t>Cliquez pour modifier les styles du texte du masque</a:t>
            </a:r>
          </a:p>
          <a:p>
            <a:pPr lvl="1"/>
            <a:r>
              <a:rPr lang="fr-FR" dirty="0"/>
              <a:t>Deuxième niveau</a:t>
            </a:r>
          </a:p>
        </p:txBody>
      </p:sp>
      <p:sp>
        <p:nvSpPr>
          <p:cNvPr id="7" name="Espace réservé de la date 3"/>
          <p:cNvSpPr>
            <a:spLocks noGrp="1"/>
          </p:cNvSpPr>
          <p:nvPr>
            <p:ph type="dt" sz="half" idx="23"/>
          </p:nvPr>
        </p:nvSpPr>
        <p:spPr>
          <a:xfrm>
            <a:off x="3273425" y="6483350"/>
            <a:ext cx="2560638" cy="236538"/>
          </a:xfrm>
        </p:spPr>
        <p:txBody>
          <a:bodyPr/>
          <a:lstStyle>
            <a:lvl1pPr>
              <a:defRPr/>
            </a:lvl1pPr>
          </a:lstStyle>
          <a:p>
            <a:pPr>
              <a:defRPr/>
            </a:pPr>
            <a:fld id="{85A6A698-5AD2-4929-B312-1EFFD653FCCC}" type="datetime1">
              <a:rPr lang="fr-FR">
                <a:solidFill>
                  <a:srgbClr val="000000">
                    <a:tint val="75000"/>
                  </a:srgbClr>
                </a:solidFill>
              </a:rPr>
              <a:pPr>
                <a:defRPr/>
              </a:pPr>
              <a:t>06/09/2019</a:t>
            </a:fld>
            <a:endParaRPr lang="en-CA">
              <a:solidFill>
                <a:srgbClr val="000000">
                  <a:tint val="75000"/>
                </a:srgbClr>
              </a:solidFill>
            </a:endParaRPr>
          </a:p>
        </p:txBody>
      </p:sp>
      <p:sp>
        <p:nvSpPr>
          <p:cNvPr id="8" name="Espace réservé du pied de page 4"/>
          <p:cNvSpPr>
            <a:spLocks noGrp="1"/>
          </p:cNvSpPr>
          <p:nvPr>
            <p:ph type="ftr" sz="quarter" idx="24"/>
          </p:nvPr>
        </p:nvSpPr>
        <p:spPr/>
        <p:txBody>
          <a:bodyPr/>
          <a:lstStyle>
            <a:lvl1pPr>
              <a:defRPr/>
            </a:lvl1pPr>
          </a:lstStyle>
          <a:p>
            <a:pPr>
              <a:defRPr/>
            </a:pPr>
            <a:r>
              <a:rPr lang="en-CA">
                <a:solidFill>
                  <a:srgbClr val="000000">
                    <a:tint val="75000"/>
                  </a:srgbClr>
                </a:solidFill>
              </a:rPr>
              <a:t>CROP</a:t>
            </a:r>
            <a:endParaRPr lang="en-CA" dirty="0">
              <a:solidFill>
                <a:srgbClr val="000000">
                  <a:tint val="75000"/>
                </a:srgbClr>
              </a:solidFill>
            </a:endParaRPr>
          </a:p>
        </p:txBody>
      </p:sp>
      <p:sp>
        <p:nvSpPr>
          <p:cNvPr id="9" name="Espace réservé du numéro de diapositive 5"/>
          <p:cNvSpPr>
            <a:spLocks noGrp="1"/>
          </p:cNvSpPr>
          <p:nvPr>
            <p:ph type="sldNum" sz="quarter" idx="25"/>
          </p:nvPr>
        </p:nvSpPr>
        <p:spPr/>
        <p:txBody>
          <a:bodyPr/>
          <a:lstStyle>
            <a:lvl1pPr>
              <a:defRPr/>
            </a:lvl1pPr>
          </a:lstStyle>
          <a:p>
            <a:pPr>
              <a:defRPr/>
            </a:pPr>
            <a:fld id="{3A9B58BC-407D-47A0-9F92-1C19C38B14C8}" type="slidenum">
              <a:rPr lang="en-CA">
                <a:solidFill>
                  <a:srgbClr val="000000">
                    <a:tint val="75000"/>
                  </a:srgbClr>
                </a:solidFill>
              </a:rPr>
              <a:pPr>
                <a:defRPr/>
              </a:pPr>
              <a:t>‹N°›</a:t>
            </a:fld>
            <a:endParaRPr lang="en-CA">
              <a:solidFill>
                <a:srgbClr val="000000">
                  <a:tint val="75000"/>
                </a:srgbClr>
              </a:solidFill>
            </a:endParaRPr>
          </a:p>
        </p:txBody>
      </p:sp>
    </p:spTree>
    <p:extLst>
      <p:ext uri="{BB962C8B-B14F-4D97-AF65-F5344CB8AC3E}">
        <p14:creationId xmlns:p14="http://schemas.microsoft.com/office/powerpoint/2010/main" val="167319218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3_Titre et contenu tableau">
    <p:spTree>
      <p:nvGrpSpPr>
        <p:cNvPr id="1" name=""/>
        <p:cNvGrpSpPr/>
        <p:nvPr/>
      </p:nvGrpSpPr>
      <p:grpSpPr>
        <a:xfrm>
          <a:off x="0" y="0"/>
          <a:ext cx="0" cy="0"/>
          <a:chOff x="0" y="0"/>
          <a:chExt cx="0" cy="0"/>
        </a:xfrm>
      </p:grpSpPr>
      <p:sp>
        <p:nvSpPr>
          <p:cNvPr id="6" name="Rectangle 5"/>
          <p:cNvSpPr/>
          <p:nvPr userDrawn="1"/>
        </p:nvSpPr>
        <p:spPr>
          <a:xfrm>
            <a:off x="558800" y="4430713"/>
            <a:ext cx="8027988" cy="460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2" name="Titre 1"/>
          <p:cNvSpPr>
            <a:spLocks noGrp="1"/>
          </p:cNvSpPr>
          <p:nvPr>
            <p:ph type="title"/>
          </p:nvPr>
        </p:nvSpPr>
        <p:spPr/>
        <p:txBody>
          <a:bodyPr/>
          <a:lstStyle/>
          <a:p>
            <a:r>
              <a:rPr lang="fr-FR"/>
              <a:t>Cliquez pour modifier le style du titre</a:t>
            </a:r>
            <a:endParaRPr lang="en-CA"/>
          </a:p>
        </p:txBody>
      </p:sp>
      <p:sp>
        <p:nvSpPr>
          <p:cNvPr id="15" name="Espace réservé du tableau 14"/>
          <p:cNvSpPr>
            <a:spLocks noGrp="1"/>
          </p:cNvSpPr>
          <p:nvPr>
            <p:ph type="tbl" sz="quarter" idx="16"/>
          </p:nvPr>
        </p:nvSpPr>
        <p:spPr>
          <a:xfrm>
            <a:off x="558799" y="2587752"/>
            <a:ext cx="8027989" cy="1852487"/>
          </a:xfrm>
        </p:spPr>
        <p:txBody>
          <a:bodyPr rtlCol="0">
            <a:normAutofit/>
          </a:bodyPr>
          <a:lstStyle>
            <a:lvl1pPr>
              <a:defRPr sz="1200"/>
            </a:lvl1pPr>
          </a:lstStyle>
          <a:p>
            <a:pPr lvl="0"/>
            <a:endParaRPr lang="en-CA" noProof="0"/>
          </a:p>
        </p:txBody>
      </p:sp>
      <p:sp>
        <p:nvSpPr>
          <p:cNvPr id="12" name="Espace réservé du texte 7"/>
          <p:cNvSpPr>
            <a:spLocks noGrp="1"/>
          </p:cNvSpPr>
          <p:nvPr>
            <p:ph type="body" sz="quarter" idx="18"/>
          </p:nvPr>
        </p:nvSpPr>
        <p:spPr>
          <a:xfrm>
            <a:off x="558799" y="1518285"/>
            <a:ext cx="5311775" cy="1023747"/>
          </a:xfrm>
        </p:spPr>
        <p:txBody>
          <a:bodyPr/>
          <a:lstStyle>
            <a:lvl2pPr>
              <a:spcBef>
                <a:spcPts val="800"/>
              </a:spcBef>
              <a:defRPr/>
            </a:lvl2pPr>
            <a:lvl3pPr>
              <a:spcBef>
                <a:spcPts val="1400"/>
              </a:spcBef>
              <a:defRPr/>
            </a:lvl3pPr>
            <a:lvl4pPr>
              <a:spcBef>
                <a:spcPts val="800"/>
              </a:spcBef>
              <a:defRPr/>
            </a:lvl4pPr>
          </a:lstStyle>
          <a:p>
            <a:pPr lvl="0"/>
            <a:r>
              <a:rPr lang="fr-FR" dirty="0"/>
              <a:t>Cliquez pour modifier les styles du texte du masque</a:t>
            </a:r>
          </a:p>
          <a:p>
            <a:pPr lvl="1"/>
            <a:r>
              <a:rPr lang="fr-FR" dirty="0"/>
              <a:t>Deuxième niveau</a:t>
            </a:r>
          </a:p>
        </p:txBody>
      </p:sp>
      <p:sp>
        <p:nvSpPr>
          <p:cNvPr id="14" name="Espace réservé du texte 13"/>
          <p:cNvSpPr>
            <a:spLocks noGrp="1"/>
          </p:cNvSpPr>
          <p:nvPr>
            <p:ph type="body" sz="quarter" idx="21"/>
          </p:nvPr>
        </p:nvSpPr>
        <p:spPr>
          <a:xfrm>
            <a:off x="558800" y="4540568"/>
            <a:ext cx="8027988" cy="1942528"/>
          </a:xfrm>
        </p:spPr>
        <p:txBody>
          <a:bodyPr>
            <a:normAutofit/>
          </a:bodyPr>
          <a:lstStyle>
            <a:lvl1pPr marL="0" indent="0">
              <a:lnSpc>
                <a:spcPts val="1500"/>
              </a:lnSpc>
              <a:buNone/>
              <a:defRPr sz="1200" b="0"/>
            </a:lvl1pPr>
          </a:lstStyle>
          <a:p>
            <a:pPr lvl="0"/>
            <a:r>
              <a:rPr lang="fr-FR" dirty="0"/>
              <a:t>Cliquez pour modifier les styles du</a:t>
            </a:r>
            <a:endParaRPr lang="en-CA" dirty="0"/>
          </a:p>
        </p:txBody>
      </p:sp>
      <p:sp>
        <p:nvSpPr>
          <p:cNvPr id="7" name="Espace réservé de la date 3"/>
          <p:cNvSpPr>
            <a:spLocks noGrp="1"/>
          </p:cNvSpPr>
          <p:nvPr>
            <p:ph type="dt" sz="half" idx="22"/>
          </p:nvPr>
        </p:nvSpPr>
        <p:spPr>
          <a:xfrm>
            <a:off x="3273425" y="6483350"/>
            <a:ext cx="2560638" cy="236538"/>
          </a:xfrm>
        </p:spPr>
        <p:txBody>
          <a:bodyPr/>
          <a:lstStyle>
            <a:lvl1pPr>
              <a:defRPr/>
            </a:lvl1pPr>
          </a:lstStyle>
          <a:p>
            <a:pPr>
              <a:defRPr/>
            </a:pPr>
            <a:fld id="{376852AB-41C0-44DE-8B24-85D606921676}" type="datetime1">
              <a:rPr lang="fr-FR">
                <a:solidFill>
                  <a:srgbClr val="000000">
                    <a:tint val="75000"/>
                  </a:srgbClr>
                </a:solidFill>
              </a:rPr>
              <a:pPr>
                <a:defRPr/>
              </a:pPr>
              <a:t>06/09/2019</a:t>
            </a:fld>
            <a:endParaRPr lang="en-CA">
              <a:solidFill>
                <a:srgbClr val="000000">
                  <a:tint val="75000"/>
                </a:srgbClr>
              </a:solidFill>
            </a:endParaRPr>
          </a:p>
        </p:txBody>
      </p:sp>
      <p:sp>
        <p:nvSpPr>
          <p:cNvPr id="8" name="Espace réservé du pied de page 4"/>
          <p:cNvSpPr>
            <a:spLocks noGrp="1"/>
          </p:cNvSpPr>
          <p:nvPr>
            <p:ph type="ftr" sz="quarter" idx="23"/>
          </p:nvPr>
        </p:nvSpPr>
        <p:spPr/>
        <p:txBody>
          <a:bodyPr/>
          <a:lstStyle>
            <a:lvl1pPr>
              <a:defRPr/>
            </a:lvl1pPr>
          </a:lstStyle>
          <a:p>
            <a:pPr>
              <a:defRPr/>
            </a:pPr>
            <a:r>
              <a:rPr lang="en-CA">
                <a:solidFill>
                  <a:srgbClr val="000000">
                    <a:tint val="75000"/>
                  </a:srgbClr>
                </a:solidFill>
              </a:rPr>
              <a:t>CROP</a:t>
            </a:r>
            <a:endParaRPr lang="en-CA" dirty="0">
              <a:solidFill>
                <a:srgbClr val="000000">
                  <a:tint val="75000"/>
                </a:srgbClr>
              </a:solidFill>
            </a:endParaRPr>
          </a:p>
        </p:txBody>
      </p:sp>
      <p:sp>
        <p:nvSpPr>
          <p:cNvPr id="9" name="Espace réservé du numéro de diapositive 5"/>
          <p:cNvSpPr>
            <a:spLocks noGrp="1"/>
          </p:cNvSpPr>
          <p:nvPr>
            <p:ph type="sldNum" sz="quarter" idx="24"/>
          </p:nvPr>
        </p:nvSpPr>
        <p:spPr/>
        <p:txBody>
          <a:bodyPr/>
          <a:lstStyle>
            <a:lvl1pPr>
              <a:defRPr/>
            </a:lvl1pPr>
          </a:lstStyle>
          <a:p>
            <a:pPr>
              <a:defRPr/>
            </a:pPr>
            <a:fld id="{B238A934-9123-42FE-878C-75994F56BDB6}" type="slidenum">
              <a:rPr lang="en-CA">
                <a:solidFill>
                  <a:srgbClr val="000000">
                    <a:tint val="75000"/>
                  </a:srgbClr>
                </a:solidFill>
              </a:rPr>
              <a:pPr>
                <a:defRPr/>
              </a:pPr>
              <a:t>‹N°›</a:t>
            </a:fld>
            <a:endParaRPr lang="en-CA">
              <a:solidFill>
                <a:srgbClr val="000000">
                  <a:tint val="75000"/>
                </a:srgbClr>
              </a:solidFill>
            </a:endParaRPr>
          </a:p>
        </p:txBody>
      </p:sp>
    </p:spTree>
    <p:extLst>
      <p:ext uri="{BB962C8B-B14F-4D97-AF65-F5344CB8AC3E}">
        <p14:creationId xmlns:p14="http://schemas.microsoft.com/office/powerpoint/2010/main" val="216430943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Titre contenu et légende">
    <p:spTree>
      <p:nvGrpSpPr>
        <p:cNvPr id="1" name=""/>
        <p:cNvGrpSpPr/>
        <p:nvPr/>
      </p:nvGrpSpPr>
      <p:grpSpPr>
        <a:xfrm>
          <a:off x="0" y="0"/>
          <a:ext cx="0" cy="0"/>
          <a:chOff x="0" y="0"/>
          <a:chExt cx="0" cy="0"/>
        </a:xfrm>
      </p:grpSpPr>
      <p:sp>
        <p:nvSpPr>
          <p:cNvPr id="5" name="Rectangle 4"/>
          <p:cNvSpPr/>
          <p:nvPr userDrawn="1"/>
        </p:nvSpPr>
        <p:spPr>
          <a:xfrm>
            <a:off x="5989638" y="4430713"/>
            <a:ext cx="2597150" cy="555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2" name="Titre 1"/>
          <p:cNvSpPr>
            <a:spLocks noGrp="1"/>
          </p:cNvSpPr>
          <p:nvPr>
            <p:ph type="title"/>
          </p:nvPr>
        </p:nvSpPr>
        <p:spPr/>
        <p:txBody>
          <a:bodyPr/>
          <a:lstStyle/>
          <a:p>
            <a:r>
              <a:rPr lang="fr-FR" dirty="0"/>
              <a:t>Cliquez pour modifier le style du titre</a:t>
            </a:r>
            <a:endParaRPr lang="en-CA" dirty="0"/>
          </a:p>
        </p:txBody>
      </p:sp>
      <p:sp>
        <p:nvSpPr>
          <p:cNvPr id="8" name="Espace réservé du texte 7"/>
          <p:cNvSpPr>
            <a:spLocks noGrp="1"/>
          </p:cNvSpPr>
          <p:nvPr>
            <p:ph type="body" sz="quarter" idx="13"/>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11"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800"/>
              </a:spcBef>
              <a:buNone/>
              <a:defRPr sz="1200" b="0"/>
            </a:lvl1pPr>
          </a:lstStyle>
          <a:p>
            <a:pPr lvl="0"/>
            <a:r>
              <a:rPr lang="fr-FR" dirty="0"/>
              <a:t>Cliquez pour modifier les styles du</a:t>
            </a:r>
            <a:endParaRPr lang="en-CA" dirty="0"/>
          </a:p>
        </p:txBody>
      </p:sp>
      <p:sp>
        <p:nvSpPr>
          <p:cNvPr id="6" name="Espace réservé de la date 3"/>
          <p:cNvSpPr>
            <a:spLocks noGrp="1"/>
          </p:cNvSpPr>
          <p:nvPr>
            <p:ph type="dt" sz="half" idx="16"/>
          </p:nvPr>
        </p:nvSpPr>
        <p:spPr>
          <a:xfrm>
            <a:off x="3273425" y="6483350"/>
            <a:ext cx="2560638" cy="236538"/>
          </a:xfrm>
        </p:spPr>
        <p:txBody>
          <a:bodyPr/>
          <a:lstStyle>
            <a:lvl1pPr>
              <a:defRPr/>
            </a:lvl1pPr>
          </a:lstStyle>
          <a:p>
            <a:pPr>
              <a:defRPr/>
            </a:pPr>
            <a:fld id="{3376A808-D47E-4872-B93E-849037FD1BDF}" type="datetime1">
              <a:rPr lang="fr-FR">
                <a:solidFill>
                  <a:srgbClr val="000000">
                    <a:tint val="75000"/>
                  </a:srgbClr>
                </a:solidFill>
              </a:rPr>
              <a:pPr>
                <a:defRPr/>
              </a:pPr>
              <a:t>06/09/2019</a:t>
            </a:fld>
            <a:endParaRPr lang="en-CA">
              <a:solidFill>
                <a:srgbClr val="000000">
                  <a:tint val="75000"/>
                </a:srgbClr>
              </a:solidFill>
            </a:endParaRPr>
          </a:p>
        </p:txBody>
      </p:sp>
      <p:sp>
        <p:nvSpPr>
          <p:cNvPr id="7" name="Espace réservé du pied de page 4"/>
          <p:cNvSpPr>
            <a:spLocks noGrp="1"/>
          </p:cNvSpPr>
          <p:nvPr>
            <p:ph type="ftr" sz="quarter" idx="17"/>
          </p:nvPr>
        </p:nvSpPr>
        <p:spPr/>
        <p:txBody>
          <a:bodyPr/>
          <a:lstStyle>
            <a:lvl1pPr>
              <a:defRPr/>
            </a:lvl1pPr>
          </a:lstStyle>
          <a:p>
            <a:pPr>
              <a:defRPr/>
            </a:pPr>
            <a:r>
              <a:rPr lang="en-CA">
                <a:solidFill>
                  <a:srgbClr val="000000">
                    <a:tint val="75000"/>
                  </a:srgbClr>
                </a:solidFill>
              </a:rPr>
              <a:t>CROP</a:t>
            </a:r>
            <a:endParaRPr lang="en-CA" dirty="0">
              <a:solidFill>
                <a:srgbClr val="000000">
                  <a:tint val="75000"/>
                </a:srgbClr>
              </a:solidFill>
            </a:endParaRPr>
          </a:p>
        </p:txBody>
      </p:sp>
      <p:sp>
        <p:nvSpPr>
          <p:cNvPr id="9" name="Espace réservé du numéro de diapositive 5"/>
          <p:cNvSpPr>
            <a:spLocks noGrp="1"/>
          </p:cNvSpPr>
          <p:nvPr>
            <p:ph type="sldNum" sz="quarter" idx="18"/>
          </p:nvPr>
        </p:nvSpPr>
        <p:spPr/>
        <p:txBody>
          <a:bodyPr/>
          <a:lstStyle>
            <a:lvl1pPr>
              <a:defRPr/>
            </a:lvl1pPr>
          </a:lstStyle>
          <a:p>
            <a:pPr>
              <a:defRPr/>
            </a:pPr>
            <a:fld id="{FBF3A482-8ACA-4B3A-B9DC-2549CB0B3BF3}" type="slidenum">
              <a:rPr lang="en-CA">
                <a:solidFill>
                  <a:srgbClr val="000000">
                    <a:tint val="75000"/>
                  </a:srgbClr>
                </a:solidFill>
              </a:rPr>
              <a:pPr>
                <a:defRPr/>
              </a:pPr>
              <a:t>‹N°›</a:t>
            </a:fld>
            <a:endParaRPr lang="en-CA">
              <a:solidFill>
                <a:srgbClr val="000000">
                  <a:tint val="75000"/>
                </a:srgbClr>
              </a:solidFill>
            </a:endParaRPr>
          </a:p>
        </p:txBody>
      </p:sp>
    </p:spTree>
    <p:extLst>
      <p:ext uri="{BB962C8B-B14F-4D97-AF65-F5344CB8AC3E}">
        <p14:creationId xmlns:p14="http://schemas.microsoft.com/office/powerpoint/2010/main" val="169453803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3_Titre et contenu 2">
    <p:spTree>
      <p:nvGrpSpPr>
        <p:cNvPr id="1" name=""/>
        <p:cNvGrpSpPr/>
        <p:nvPr/>
      </p:nvGrpSpPr>
      <p:grpSpPr>
        <a:xfrm>
          <a:off x="0" y="0"/>
          <a:ext cx="0" cy="0"/>
          <a:chOff x="0" y="0"/>
          <a:chExt cx="0" cy="0"/>
        </a:xfrm>
      </p:grpSpPr>
      <p:cxnSp>
        <p:nvCxnSpPr>
          <p:cNvPr id="5" name="Connecteur droit 4"/>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5989638" y="4430713"/>
            <a:ext cx="2597150" cy="555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7" name="Rectangle 6"/>
          <p:cNvSpPr/>
          <p:nvPr userDrawn="1"/>
        </p:nvSpPr>
        <p:spPr>
          <a:xfrm>
            <a:off x="558800" y="2243138"/>
            <a:ext cx="5311775" cy="53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8" name="Rectangle 7"/>
          <p:cNvSpPr/>
          <p:nvPr userDrawn="1"/>
        </p:nvSpPr>
        <p:spPr>
          <a:xfrm>
            <a:off x="558800" y="1381125"/>
            <a:ext cx="5311775" cy="55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2" name="Titre 1"/>
          <p:cNvSpPr>
            <a:spLocks noGrp="1"/>
          </p:cNvSpPr>
          <p:nvPr>
            <p:ph type="title"/>
          </p:nvPr>
        </p:nvSpPr>
        <p:spPr/>
        <p:txBody>
          <a:bodyPr/>
          <a:lstStyle/>
          <a:p>
            <a:r>
              <a:rPr lang="fr-FR"/>
              <a:t>Cliquez pour modifier le style du titre</a:t>
            </a:r>
            <a:endParaRPr lang="en-CA"/>
          </a:p>
        </p:txBody>
      </p:sp>
      <p:sp>
        <p:nvSpPr>
          <p:cNvPr id="9" name="Espace réservé du contenu 8"/>
          <p:cNvSpPr>
            <a:spLocks noGrp="1"/>
          </p:cNvSpPr>
          <p:nvPr>
            <p:ph sz="quarter" idx="14"/>
          </p:nvPr>
        </p:nvSpPr>
        <p:spPr>
          <a:xfrm>
            <a:off x="558800" y="1517270"/>
            <a:ext cx="5311775" cy="4893056"/>
          </a:xfrm>
        </p:spPr>
        <p:txBody>
          <a:bodyPr/>
          <a:lstStyle/>
          <a:p>
            <a:pPr lvl="0"/>
            <a:r>
              <a:rPr lang="fr-FR" dirty="0"/>
              <a:t>Cliquez pour modifier</a:t>
            </a:r>
            <a:endParaRPr lang="en-CA" dirty="0"/>
          </a:p>
        </p:txBody>
      </p:sp>
      <p:sp>
        <p:nvSpPr>
          <p:cNvPr id="10"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600"/>
              </a:spcBef>
              <a:buNone/>
              <a:defRPr sz="1200" b="0"/>
            </a:lvl1pPr>
          </a:lstStyle>
          <a:p>
            <a:pPr lvl="0"/>
            <a:r>
              <a:rPr lang="fr-FR" dirty="0"/>
              <a:t>Cliquez pour modifier les styles du</a:t>
            </a:r>
            <a:endParaRPr lang="en-CA" dirty="0"/>
          </a:p>
        </p:txBody>
      </p:sp>
      <p:sp>
        <p:nvSpPr>
          <p:cNvPr id="11" name="Espace réservé de la date 3"/>
          <p:cNvSpPr>
            <a:spLocks noGrp="1"/>
          </p:cNvSpPr>
          <p:nvPr>
            <p:ph type="dt" sz="half" idx="16"/>
          </p:nvPr>
        </p:nvSpPr>
        <p:spPr>
          <a:xfrm>
            <a:off x="3273425" y="6483350"/>
            <a:ext cx="2560638" cy="236538"/>
          </a:xfrm>
        </p:spPr>
        <p:txBody>
          <a:bodyPr/>
          <a:lstStyle>
            <a:lvl1pPr>
              <a:defRPr/>
            </a:lvl1pPr>
          </a:lstStyle>
          <a:p>
            <a:pPr>
              <a:defRPr/>
            </a:pPr>
            <a:fld id="{3AD56D6B-AF76-4A09-8100-5CA8E7BFC3FA}" type="datetime1">
              <a:rPr lang="fr-FR">
                <a:solidFill>
                  <a:srgbClr val="000000">
                    <a:tint val="75000"/>
                  </a:srgbClr>
                </a:solidFill>
              </a:rPr>
              <a:pPr>
                <a:defRPr/>
              </a:pPr>
              <a:t>06/09/2019</a:t>
            </a:fld>
            <a:endParaRPr lang="en-CA">
              <a:solidFill>
                <a:srgbClr val="000000">
                  <a:tint val="75000"/>
                </a:srgbClr>
              </a:solidFill>
            </a:endParaRPr>
          </a:p>
        </p:txBody>
      </p:sp>
      <p:sp>
        <p:nvSpPr>
          <p:cNvPr id="12" name="Espace réservé du pied de page 4"/>
          <p:cNvSpPr>
            <a:spLocks noGrp="1"/>
          </p:cNvSpPr>
          <p:nvPr>
            <p:ph type="ftr" sz="quarter" idx="17"/>
          </p:nvPr>
        </p:nvSpPr>
        <p:spPr/>
        <p:txBody>
          <a:bodyPr/>
          <a:lstStyle>
            <a:lvl1pPr>
              <a:defRPr/>
            </a:lvl1pPr>
          </a:lstStyle>
          <a:p>
            <a:pPr>
              <a:defRPr/>
            </a:pPr>
            <a:r>
              <a:rPr lang="en-CA">
                <a:solidFill>
                  <a:srgbClr val="000000">
                    <a:tint val="75000"/>
                  </a:srgbClr>
                </a:solidFill>
              </a:rPr>
              <a:t>CROP</a:t>
            </a:r>
            <a:endParaRPr lang="en-CA" dirty="0">
              <a:solidFill>
                <a:srgbClr val="000000">
                  <a:tint val="75000"/>
                </a:srgbClr>
              </a:solidFill>
            </a:endParaRPr>
          </a:p>
        </p:txBody>
      </p:sp>
      <p:sp>
        <p:nvSpPr>
          <p:cNvPr id="13" name="Espace réservé du numéro de diapositive 5"/>
          <p:cNvSpPr>
            <a:spLocks noGrp="1"/>
          </p:cNvSpPr>
          <p:nvPr>
            <p:ph type="sldNum" sz="quarter" idx="18"/>
          </p:nvPr>
        </p:nvSpPr>
        <p:spPr/>
        <p:txBody>
          <a:bodyPr/>
          <a:lstStyle>
            <a:lvl1pPr>
              <a:defRPr/>
            </a:lvl1pPr>
          </a:lstStyle>
          <a:p>
            <a:pPr>
              <a:defRPr/>
            </a:pPr>
            <a:fld id="{6638BFAE-A893-4B00-8787-5454A3AAB1BA}" type="slidenum">
              <a:rPr lang="en-CA">
                <a:solidFill>
                  <a:srgbClr val="000000">
                    <a:tint val="75000"/>
                  </a:srgbClr>
                </a:solidFill>
              </a:rPr>
              <a:pPr>
                <a:defRPr/>
              </a:pPr>
              <a:t>‹N°›</a:t>
            </a:fld>
            <a:endParaRPr lang="en-CA">
              <a:solidFill>
                <a:srgbClr val="000000">
                  <a:tint val="75000"/>
                </a:srgbClr>
              </a:solidFill>
            </a:endParaRPr>
          </a:p>
        </p:txBody>
      </p:sp>
    </p:spTree>
    <p:extLst>
      <p:ext uri="{BB962C8B-B14F-4D97-AF65-F5344CB8AC3E}">
        <p14:creationId xmlns:p14="http://schemas.microsoft.com/office/powerpoint/2010/main" val="171689873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Titre et contenu tableau 2">
    <p:spTree>
      <p:nvGrpSpPr>
        <p:cNvPr id="1" name=""/>
        <p:cNvGrpSpPr/>
        <p:nvPr/>
      </p:nvGrpSpPr>
      <p:grpSpPr>
        <a:xfrm>
          <a:off x="0" y="0"/>
          <a:ext cx="0" cy="0"/>
          <a:chOff x="0" y="0"/>
          <a:chExt cx="0" cy="0"/>
        </a:xfrm>
      </p:grpSpPr>
      <p:sp>
        <p:nvSpPr>
          <p:cNvPr id="7" name="Rectangle 6"/>
          <p:cNvSpPr/>
          <p:nvPr userDrawn="1"/>
        </p:nvSpPr>
        <p:spPr>
          <a:xfrm>
            <a:off x="3273425" y="5824538"/>
            <a:ext cx="5313363" cy="555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2" name="Titre 1"/>
          <p:cNvSpPr>
            <a:spLocks noGrp="1"/>
          </p:cNvSpPr>
          <p:nvPr>
            <p:ph type="title"/>
          </p:nvPr>
        </p:nvSpPr>
        <p:spPr/>
        <p:txBody>
          <a:bodyPr/>
          <a:lstStyle/>
          <a:p>
            <a:r>
              <a:rPr lang="fr-FR"/>
              <a:t>Cliquez pour modifier le style du titre</a:t>
            </a:r>
            <a:endParaRPr lang="en-CA"/>
          </a:p>
        </p:txBody>
      </p:sp>
      <p:sp>
        <p:nvSpPr>
          <p:cNvPr id="3" name="Espace réservé du contenu 2"/>
          <p:cNvSpPr>
            <a:spLocks noGrp="1"/>
          </p:cNvSpPr>
          <p:nvPr>
            <p:ph idx="1"/>
          </p:nvPr>
        </p:nvSpPr>
        <p:spPr>
          <a:xfrm>
            <a:off x="558800" y="2386013"/>
            <a:ext cx="5311775" cy="933259"/>
          </a:xfrm>
        </p:spPr>
        <p:txBody>
          <a:bodyPr/>
          <a:lstStyle>
            <a:lvl1pPr>
              <a:lnSpc>
                <a:spcPts val="1800"/>
              </a:lnSpc>
              <a:spcBef>
                <a:spcPts val="600"/>
              </a:spcBef>
              <a:defRPr b="0"/>
            </a:lvl1pPr>
          </a:lstStyle>
          <a:p>
            <a:pPr lvl="0"/>
            <a:r>
              <a:rPr lang="fr-FR" dirty="0"/>
              <a:t>Cliquez pour modifier les styles du texte du masque</a:t>
            </a:r>
          </a:p>
          <a:p>
            <a:pPr lvl="0"/>
            <a:endParaRPr lang="fr-FR" dirty="0"/>
          </a:p>
        </p:txBody>
      </p:sp>
      <p:sp>
        <p:nvSpPr>
          <p:cNvPr id="15" name="Espace réservé du tableau 14"/>
          <p:cNvSpPr>
            <a:spLocks noGrp="1"/>
          </p:cNvSpPr>
          <p:nvPr>
            <p:ph type="tbl" sz="quarter" idx="16"/>
          </p:nvPr>
        </p:nvSpPr>
        <p:spPr>
          <a:xfrm>
            <a:off x="558801" y="3319273"/>
            <a:ext cx="8027988" cy="2377440"/>
          </a:xfrm>
        </p:spPr>
        <p:txBody>
          <a:bodyPr rtlCol="0">
            <a:normAutofit/>
          </a:bodyPr>
          <a:lstStyle>
            <a:lvl1pPr>
              <a:defRPr sz="1200"/>
            </a:lvl1pPr>
          </a:lstStyle>
          <a:p>
            <a:pPr lvl="0"/>
            <a:endParaRPr lang="en-CA" noProof="0"/>
          </a:p>
        </p:txBody>
      </p:sp>
      <p:sp>
        <p:nvSpPr>
          <p:cNvPr id="17" name="Espace réservé du texte 13"/>
          <p:cNvSpPr>
            <a:spLocks noGrp="1"/>
          </p:cNvSpPr>
          <p:nvPr>
            <p:ph type="body" sz="quarter" idx="17"/>
          </p:nvPr>
        </p:nvSpPr>
        <p:spPr>
          <a:xfrm>
            <a:off x="3273425" y="5907807"/>
            <a:ext cx="5313364" cy="465561"/>
          </a:xfrm>
        </p:spPr>
        <p:txBody>
          <a:bodyPr>
            <a:normAutofit/>
          </a:bodyPr>
          <a:lstStyle>
            <a:lvl1pPr marL="0" indent="0">
              <a:lnSpc>
                <a:spcPts val="1300"/>
              </a:lnSpc>
              <a:spcBef>
                <a:spcPts val="600"/>
              </a:spcBef>
              <a:buNone/>
              <a:defRPr sz="1200" b="0"/>
            </a:lvl1pPr>
          </a:lstStyle>
          <a:p>
            <a:pPr lvl="0"/>
            <a:r>
              <a:rPr lang="fr-FR" dirty="0"/>
              <a:t>Cliquez pour modifier les styles du</a:t>
            </a:r>
          </a:p>
        </p:txBody>
      </p:sp>
      <p:sp>
        <p:nvSpPr>
          <p:cNvPr id="11" name="Espace réservé pour une image  10"/>
          <p:cNvSpPr>
            <a:spLocks noGrp="1"/>
          </p:cNvSpPr>
          <p:nvPr>
            <p:ph type="pic" sz="quarter" idx="13"/>
          </p:nvPr>
        </p:nvSpPr>
        <p:spPr>
          <a:xfrm>
            <a:off x="5989637" y="173038"/>
            <a:ext cx="2597151" cy="2127978"/>
          </a:xfrm>
        </p:spPr>
        <p:txBody>
          <a:bodyPr rtlCol="0">
            <a:normAutofit/>
          </a:bodyPr>
          <a:lstStyle>
            <a:lvl1pPr marL="0" indent="0">
              <a:buNone/>
              <a:defRPr/>
            </a:lvl1pPr>
          </a:lstStyle>
          <a:p>
            <a:pPr lvl="0"/>
            <a:endParaRPr lang="en-CA" noProof="0" dirty="0"/>
          </a:p>
        </p:txBody>
      </p:sp>
      <p:sp>
        <p:nvSpPr>
          <p:cNvPr id="8" name="Espace réservé de la date 3"/>
          <p:cNvSpPr>
            <a:spLocks noGrp="1"/>
          </p:cNvSpPr>
          <p:nvPr>
            <p:ph type="dt" sz="half" idx="18"/>
          </p:nvPr>
        </p:nvSpPr>
        <p:spPr>
          <a:xfrm>
            <a:off x="3273425" y="6483350"/>
            <a:ext cx="2560638" cy="236538"/>
          </a:xfrm>
        </p:spPr>
        <p:txBody>
          <a:bodyPr/>
          <a:lstStyle>
            <a:lvl1pPr>
              <a:defRPr/>
            </a:lvl1pPr>
          </a:lstStyle>
          <a:p>
            <a:pPr>
              <a:defRPr/>
            </a:pPr>
            <a:fld id="{13A9CA61-A0B4-442E-80CA-D35762F0D74E}" type="datetime1">
              <a:rPr lang="fr-FR">
                <a:solidFill>
                  <a:srgbClr val="000000">
                    <a:tint val="75000"/>
                  </a:srgbClr>
                </a:solidFill>
              </a:rPr>
              <a:pPr>
                <a:defRPr/>
              </a:pPr>
              <a:t>06/09/2019</a:t>
            </a:fld>
            <a:endParaRPr lang="en-CA">
              <a:solidFill>
                <a:srgbClr val="000000">
                  <a:tint val="75000"/>
                </a:srgbClr>
              </a:solidFill>
            </a:endParaRPr>
          </a:p>
        </p:txBody>
      </p:sp>
      <p:sp>
        <p:nvSpPr>
          <p:cNvPr id="9" name="Espace réservé du pied de page 4"/>
          <p:cNvSpPr>
            <a:spLocks noGrp="1"/>
          </p:cNvSpPr>
          <p:nvPr>
            <p:ph type="ftr" sz="quarter" idx="19"/>
          </p:nvPr>
        </p:nvSpPr>
        <p:spPr/>
        <p:txBody>
          <a:bodyPr/>
          <a:lstStyle>
            <a:lvl1pPr>
              <a:defRPr/>
            </a:lvl1pPr>
          </a:lstStyle>
          <a:p>
            <a:pPr>
              <a:defRPr/>
            </a:pPr>
            <a:r>
              <a:rPr lang="en-CA">
                <a:solidFill>
                  <a:srgbClr val="000000">
                    <a:tint val="75000"/>
                  </a:srgbClr>
                </a:solidFill>
              </a:rPr>
              <a:t>CROP</a:t>
            </a:r>
            <a:endParaRPr lang="en-CA" dirty="0">
              <a:solidFill>
                <a:srgbClr val="000000">
                  <a:tint val="75000"/>
                </a:srgbClr>
              </a:solidFill>
            </a:endParaRPr>
          </a:p>
        </p:txBody>
      </p:sp>
      <p:sp>
        <p:nvSpPr>
          <p:cNvPr id="10" name="Espace réservé du numéro de diapositive 5"/>
          <p:cNvSpPr>
            <a:spLocks noGrp="1"/>
          </p:cNvSpPr>
          <p:nvPr>
            <p:ph type="sldNum" sz="quarter" idx="20"/>
          </p:nvPr>
        </p:nvSpPr>
        <p:spPr/>
        <p:txBody>
          <a:bodyPr/>
          <a:lstStyle>
            <a:lvl1pPr>
              <a:defRPr/>
            </a:lvl1pPr>
          </a:lstStyle>
          <a:p>
            <a:pPr>
              <a:defRPr/>
            </a:pPr>
            <a:fld id="{DBB4B539-6662-4366-82C1-17467BBB37B4}" type="slidenum">
              <a:rPr lang="en-CA">
                <a:solidFill>
                  <a:srgbClr val="000000">
                    <a:tint val="75000"/>
                  </a:srgbClr>
                </a:solidFill>
              </a:rPr>
              <a:pPr>
                <a:defRPr/>
              </a:pPr>
              <a:t>‹N°›</a:t>
            </a:fld>
            <a:endParaRPr lang="en-CA">
              <a:solidFill>
                <a:srgbClr val="000000">
                  <a:tint val="75000"/>
                </a:srgbClr>
              </a:solidFill>
            </a:endParaRPr>
          </a:p>
        </p:txBody>
      </p:sp>
    </p:spTree>
    <p:extLst>
      <p:ext uri="{BB962C8B-B14F-4D97-AF65-F5344CB8AC3E}">
        <p14:creationId xmlns:p14="http://schemas.microsoft.com/office/powerpoint/2010/main" val="291370321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tableau Grand">
    <p:spTree>
      <p:nvGrpSpPr>
        <p:cNvPr id="1" name=""/>
        <p:cNvGrpSpPr/>
        <p:nvPr/>
      </p:nvGrpSpPr>
      <p:grpSpPr>
        <a:xfrm>
          <a:off x="0" y="0"/>
          <a:ext cx="0" cy="0"/>
          <a:chOff x="0" y="0"/>
          <a:chExt cx="0" cy="0"/>
        </a:xfrm>
      </p:grpSpPr>
      <p:cxnSp>
        <p:nvCxnSpPr>
          <p:cNvPr id="4" name="Connecteur droit 3"/>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Forme en L 4"/>
          <p:cNvSpPr/>
          <p:nvPr userDrawn="1"/>
        </p:nvSpPr>
        <p:spPr>
          <a:xfrm rot="5400000">
            <a:off x="558800" y="174625"/>
            <a:ext cx="230188" cy="230188"/>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6" name="Forme en L 5"/>
          <p:cNvSpPr/>
          <p:nvPr userDrawn="1"/>
        </p:nvSpPr>
        <p:spPr>
          <a:xfrm rot="5400000" flipH="1" flipV="1">
            <a:off x="5640388" y="1993900"/>
            <a:ext cx="230188" cy="230187"/>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2" name="Titre 1"/>
          <p:cNvSpPr>
            <a:spLocks noGrp="1"/>
          </p:cNvSpPr>
          <p:nvPr>
            <p:ph type="title"/>
          </p:nvPr>
        </p:nvSpPr>
        <p:spPr/>
        <p:txBody>
          <a:bodyPr/>
          <a:lstStyle/>
          <a:p>
            <a:r>
              <a:rPr lang="fr-FR"/>
              <a:t>Cliquez pour modifier le style du titre</a:t>
            </a:r>
            <a:endParaRPr lang="en-CA"/>
          </a:p>
        </p:txBody>
      </p:sp>
      <p:sp>
        <p:nvSpPr>
          <p:cNvPr id="15" name="Espace réservé du tableau 14"/>
          <p:cNvSpPr>
            <a:spLocks noGrp="1"/>
          </p:cNvSpPr>
          <p:nvPr>
            <p:ph type="tbl" sz="quarter" idx="16"/>
          </p:nvPr>
        </p:nvSpPr>
        <p:spPr>
          <a:xfrm>
            <a:off x="558799" y="2386012"/>
            <a:ext cx="8027989" cy="4097083"/>
          </a:xfrm>
        </p:spPr>
        <p:txBody>
          <a:bodyPr rtlCol="0">
            <a:normAutofit/>
          </a:bodyPr>
          <a:lstStyle>
            <a:lvl1pPr>
              <a:defRPr sz="1200"/>
            </a:lvl1pPr>
          </a:lstStyle>
          <a:p>
            <a:pPr lvl="0"/>
            <a:endParaRPr lang="en-CA" noProof="0"/>
          </a:p>
        </p:txBody>
      </p:sp>
      <p:sp>
        <p:nvSpPr>
          <p:cNvPr id="7" name="Espace réservé de la date 3"/>
          <p:cNvSpPr>
            <a:spLocks noGrp="1"/>
          </p:cNvSpPr>
          <p:nvPr>
            <p:ph type="dt" sz="half" idx="17"/>
          </p:nvPr>
        </p:nvSpPr>
        <p:spPr>
          <a:xfrm>
            <a:off x="3273425" y="6483350"/>
            <a:ext cx="2560638" cy="236538"/>
          </a:xfrm>
        </p:spPr>
        <p:txBody>
          <a:bodyPr/>
          <a:lstStyle>
            <a:lvl1pPr>
              <a:defRPr/>
            </a:lvl1pPr>
          </a:lstStyle>
          <a:p>
            <a:pPr>
              <a:defRPr/>
            </a:pPr>
            <a:fld id="{33DCD14B-44DE-4B3E-8973-810D46EE8896}" type="datetime1">
              <a:rPr lang="fr-FR">
                <a:solidFill>
                  <a:srgbClr val="000000">
                    <a:tint val="75000"/>
                  </a:srgbClr>
                </a:solidFill>
              </a:rPr>
              <a:pPr>
                <a:defRPr/>
              </a:pPr>
              <a:t>06/09/2019</a:t>
            </a:fld>
            <a:endParaRPr lang="en-CA">
              <a:solidFill>
                <a:srgbClr val="000000">
                  <a:tint val="75000"/>
                </a:srgbClr>
              </a:solidFill>
            </a:endParaRPr>
          </a:p>
        </p:txBody>
      </p:sp>
      <p:sp>
        <p:nvSpPr>
          <p:cNvPr id="8" name="Espace réservé du pied de page 4"/>
          <p:cNvSpPr>
            <a:spLocks noGrp="1"/>
          </p:cNvSpPr>
          <p:nvPr>
            <p:ph type="ftr" sz="quarter" idx="18"/>
          </p:nvPr>
        </p:nvSpPr>
        <p:spPr/>
        <p:txBody>
          <a:bodyPr/>
          <a:lstStyle>
            <a:lvl1pPr>
              <a:defRPr/>
            </a:lvl1pPr>
          </a:lstStyle>
          <a:p>
            <a:pPr>
              <a:defRPr/>
            </a:pPr>
            <a:r>
              <a:rPr lang="en-CA">
                <a:solidFill>
                  <a:srgbClr val="000000">
                    <a:tint val="75000"/>
                  </a:srgbClr>
                </a:solidFill>
              </a:rPr>
              <a:t>CROP</a:t>
            </a:r>
            <a:endParaRPr lang="en-CA" dirty="0">
              <a:solidFill>
                <a:srgbClr val="000000">
                  <a:tint val="75000"/>
                </a:srgbClr>
              </a:solidFill>
            </a:endParaRPr>
          </a:p>
        </p:txBody>
      </p:sp>
      <p:sp>
        <p:nvSpPr>
          <p:cNvPr id="9" name="Espace réservé du numéro de diapositive 5"/>
          <p:cNvSpPr>
            <a:spLocks noGrp="1"/>
          </p:cNvSpPr>
          <p:nvPr>
            <p:ph type="sldNum" sz="quarter" idx="19"/>
          </p:nvPr>
        </p:nvSpPr>
        <p:spPr/>
        <p:txBody>
          <a:bodyPr/>
          <a:lstStyle>
            <a:lvl1pPr>
              <a:defRPr/>
            </a:lvl1pPr>
          </a:lstStyle>
          <a:p>
            <a:pPr>
              <a:defRPr/>
            </a:pPr>
            <a:fld id="{7847983A-26C5-440E-A564-1A3FB65B6626}" type="slidenum">
              <a:rPr lang="en-CA">
                <a:solidFill>
                  <a:srgbClr val="000000">
                    <a:tint val="75000"/>
                  </a:srgbClr>
                </a:solidFill>
              </a:rPr>
              <a:pPr>
                <a:defRPr/>
              </a:pPr>
              <a:t>‹N°›</a:t>
            </a:fld>
            <a:endParaRPr lang="en-CA">
              <a:solidFill>
                <a:srgbClr val="000000">
                  <a:tint val="75000"/>
                </a:srgbClr>
              </a:solidFill>
            </a:endParaRPr>
          </a:p>
        </p:txBody>
      </p:sp>
    </p:spTree>
    <p:extLst>
      <p:ext uri="{BB962C8B-B14F-4D97-AF65-F5344CB8AC3E}">
        <p14:creationId xmlns:p14="http://schemas.microsoft.com/office/powerpoint/2010/main" val="56046280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Texte 1 photo">
    <p:spTree>
      <p:nvGrpSpPr>
        <p:cNvPr id="1" name=""/>
        <p:cNvGrpSpPr/>
        <p:nvPr/>
      </p:nvGrpSpPr>
      <p:grpSpPr>
        <a:xfrm>
          <a:off x="0" y="0"/>
          <a:ext cx="0" cy="0"/>
          <a:chOff x="0" y="0"/>
          <a:chExt cx="0" cy="0"/>
        </a:xfrm>
      </p:grpSpPr>
      <p:sp>
        <p:nvSpPr>
          <p:cNvPr id="6" name="Rectangle 5"/>
          <p:cNvSpPr/>
          <p:nvPr userDrawn="1"/>
        </p:nvSpPr>
        <p:spPr>
          <a:xfrm>
            <a:off x="5989638" y="4559300"/>
            <a:ext cx="2597150" cy="55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1" name="Espace réservé pour une image  10"/>
          <p:cNvSpPr>
            <a:spLocks noGrp="1"/>
          </p:cNvSpPr>
          <p:nvPr>
            <p:ph type="pic" sz="quarter" idx="13"/>
          </p:nvPr>
        </p:nvSpPr>
        <p:spPr>
          <a:xfrm>
            <a:off x="5989637" y="2291275"/>
            <a:ext cx="2597151" cy="2127978"/>
          </a:xfrm>
        </p:spPr>
        <p:txBody>
          <a:bodyPr rtlCol="0">
            <a:normAutofit/>
          </a:bodyPr>
          <a:lstStyle>
            <a:lvl1pPr marL="0" indent="0">
              <a:buNone/>
              <a:defRPr/>
            </a:lvl1pPr>
          </a:lstStyle>
          <a:p>
            <a:pPr lvl="0"/>
            <a:endParaRPr lang="en-CA" noProof="0" dirty="0"/>
          </a:p>
        </p:txBody>
      </p:sp>
      <p:sp>
        <p:nvSpPr>
          <p:cNvPr id="14" name="Espace réservé du texte 13"/>
          <p:cNvSpPr>
            <a:spLocks noGrp="1"/>
          </p:cNvSpPr>
          <p:nvPr>
            <p:ph type="body" sz="quarter" idx="14"/>
          </p:nvPr>
        </p:nvSpPr>
        <p:spPr>
          <a:xfrm>
            <a:off x="5989637" y="4668842"/>
            <a:ext cx="2597151" cy="1686238"/>
          </a:xfrm>
        </p:spPr>
        <p:txBody>
          <a:bodyPr>
            <a:normAutofit/>
          </a:bodyPr>
          <a:lstStyle>
            <a:lvl1pPr marL="0" indent="0">
              <a:lnSpc>
                <a:spcPts val="1500"/>
              </a:lnSpc>
              <a:spcBef>
                <a:spcPts val="800"/>
              </a:spcBef>
              <a:buNone/>
              <a:defRPr sz="1200" b="0"/>
            </a:lvl1pPr>
          </a:lstStyle>
          <a:p>
            <a:pPr lvl="0"/>
            <a:r>
              <a:rPr lang="fr-FR" dirty="0"/>
              <a:t>Cliquez pour modifier les styles du</a:t>
            </a:r>
            <a:endParaRPr lang="en-CA" dirty="0"/>
          </a:p>
        </p:txBody>
      </p:sp>
      <p:sp>
        <p:nvSpPr>
          <p:cNvPr id="18" name="Espace réservé du titre 1"/>
          <p:cNvSpPr>
            <a:spLocks noGrp="1"/>
          </p:cNvSpPr>
          <p:nvPr>
            <p:ph type="title"/>
          </p:nvPr>
        </p:nvSpPr>
        <p:spPr>
          <a:xfrm>
            <a:off x="558800" y="404334"/>
            <a:ext cx="5311775" cy="1589058"/>
          </a:xfrm>
          <a:prstGeom prst="rect">
            <a:avLst/>
          </a:prstGeom>
        </p:spPr>
        <p:txBody>
          <a:bodyPr rtlCol="0">
            <a:normAutofit/>
          </a:bodyPr>
          <a:lstStyle/>
          <a:p>
            <a:r>
              <a:rPr lang="fr-FR" dirty="0"/>
              <a:t>Cliquez pour modifier le style du titre</a:t>
            </a:r>
            <a:endParaRPr lang="en-CA" dirty="0"/>
          </a:p>
        </p:txBody>
      </p:sp>
      <p:sp>
        <p:nvSpPr>
          <p:cNvPr id="17" name="Espace réservé du texte 16"/>
          <p:cNvSpPr>
            <a:spLocks noGrp="1"/>
          </p:cNvSpPr>
          <p:nvPr>
            <p:ph type="body" sz="quarter" idx="15"/>
          </p:nvPr>
        </p:nvSpPr>
        <p:spPr>
          <a:xfrm>
            <a:off x="558800" y="2386012"/>
            <a:ext cx="5311775" cy="4097083"/>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7" name="Espace réservé de la date 3"/>
          <p:cNvSpPr>
            <a:spLocks noGrp="1"/>
          </p:cNvSpPr>
          <p:nvPr>
            <p:ph type="dt" sz="half" idx="16"/>
          </p:nvPr>
        </p:nvSpPr>
        <p:spPr>
          <a:xfrm>
            <a:off x="3273425" y="6483350"/>
            <a:ext cx="2560638" cy="236538"/>
          </a:xfrm>
        </p:spPr>
        <p:txBody>
          <a:bodyPr/>
          <a:lstStyle>
            <a:lvl1pPr>
              <a:defRPr/>
            </a:lvl1pPr>
          </a:lstStyle>
          <a:p>
            <a:pPr>
              <a:defRPr/>
            </a:pPr>
            <a:fld id="{EC143E6C-7448-4A4D-9BC6-08794C0C2CC8}" type="datetime1">
              <a:rPr lang="fr-FR">
                <a:solidFill>
                  <a:srgbClr val="000000">
                    <a:tint val="75000"/>
                  </a:srgbClr>
                </a:solidFill>
              </a:rPr>
              <a:pPr>
                <a:defRPr/>
              </a:pPr>
              <a:t>06/09/2019</a:t>
            </a:fld>
            <a:endParaRPr lang="en-CA">
              <a:solidFill>
                <a:srgbClr val="000000">
                  <a:tint val="75000"/>
                </a:srgbClr>
              </a:solidFill>
            </a:endParaRPr>
          </a:p>
        </p:txBody>
      </p:sp>
      <p:sp>
        <p:nvSpPr>
          <p:cNvPr id="8" name="Espace réservé du pied de page 4"/>
          <p:cNvSpPr>
            <a:spLocks noGrp="1"/>
          </p:cNvSpPr>
          <p:nvPr>
            <p:ph type="ftr" sz="quarter" idx="17"/>
          </p:nvPr>
        </p:nvSpPr>
        <p:spPr/>
        <p:txBody>
          <a:bodyPr/>
          <a:lstStyle>
            <a:lvl1pPr>
              <a:defRPr/>
            </a:lvl1pPr>
          </a:lstStyle>
          <a:p>
            <a:pPr>
              <a:defRPr/>
            </a:pPr>
            <a:r>
              <a:rPr lang="en-CA">
                <a:solidFill>
                  <a:srgbClr val="000000">
                    <a:tint val="75000"/>
                  </a:srgbClr>
                </a:solidFill>
              </a:rPr>
              <a:t>CROP</a:t>
            </a:r>
          </a:p>
        </p:txBody>
      </p:sp>
      <p:sp>
        <p:nvSpPr>
          <p:cNvPr id="9" name="Espace réservé du numéro de diapositive 5"/>
          <p:cNvSpPr>
            <a:spLocks noGrp="1"/>
          </p:cNvSpPr>
          <p:nvPr>
            <p:ph type="sldNum" sz="quarter" idx="18"/>
          </p:nvPr>
        </p:nvSpPr>
        <p:spPr/>
        <p:txBody>
          <a:bodyPr/>
          <a:lstStyle>
            <a:lvl1pPr>
              <a:defRPr/>
            </a:lvl1pPr>
          </a:lstStyle>
          <a:p>
            <a:pPr>
              <a:defRPr/>
            </a:pPr>
            <a:fld id="{3034D628-32DB-4B5F-978C-C44A4ED05073}" type="slidenum">
              <a:rPr lang="en-CA">
                <a:solidFill>
                  <a:srgbClr val="000000">
                    <a:tint val="75000"/>
                  </a:srgbClr>
                </a:solidFill>
              </a:rPr>
              <a:pPr>
                <a:defRPr/>
              </a:pPr>
              <a:t>‹N°›</a:t>
            </a:fld>
            <a:endParaRPr lang="en-CA">
              <a:solidFill>
                <a:srgbClr val="000000">
                  <a:tint val="75000"/>
                </a:srgbClr>
              </a:solidFill>
            </a:endParaRPr>
          </a:p>
        </p:txBody>
      </p:sp>
    </p:spTree>
    <p:extLst>
      <p:ext uri="{BB962C8B-B14F-4D97-AF65-F5344CB8AC3E}">
        <p14:creationId xmlns:p14="http://schemas.microsoft.com/office/powerpoint/2010/main" val="185665864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1_Three-column">
    <p:spTree>
      <p:nvGrpSpPr>
        <p:cNvPr id="1" name=""/>
        <p:cNvGrpSpPr/>
        <p:nvPr/>
      </p:nvGrpSpPr>
      <p:grpSpPr>
        <a:xfrm>
          <a:off x="0" y="0"/>
          <a:ext cx="0" cy="0"/>
          <a:chOff x="0" y="0"/>
          <a:chExt cx="0" cy="0"/>
        </a:xfrm>
      </p:grpSpPr>
      <p:sp>
        <p:nvSpPr>
          <p:cNvPr id="11" name="Rectangle 10"/>
          <p:cNvSpPr/>
          <p:nvPr userDrawn="1"/>
        </p:nvSpPr>
        <p:spPr>
          <a:xfrm>
            <a:off x="5989638" y="4175125"/>
            <a:ext cx="2597150" cy="53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2" name="Rectangle 11"/>
          <p:cNvSpPr/>
          <p:nvPr userDrawn="1"/>
        </p:nvSpPr>
        <p:spPr>
          <a:xfrm>
            <a:off x="558800" y="4175125"/>
            <a:ext cx="2597150" cy="53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3" name="Rectangle 12"/>
          <p:cNvSpPr/>
          <p:nvPr userDrawn="1"/>
        </p:nvSpPr>
        <p:spPr>
          <a:xfrm>
            <a:off x="3273425" y="4175125"/>
            <a:ext cx="2600325" cy="53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cxnSp>
        <p:nvCxnSpPr>
          <p:cNvPr id="15" name="Connecteur droit 14"/>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Rectangle 16"/>
          <p:cNvSpPr/>
          <p:nvPr userDrawn="1"/>
        </p:nvSpPr>
        <p:spPr>
          <a:xfrm>
            <a:off x="5989638" y="1335088"/>
            <a:ext cx="2597150" cy="555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8" name="Rectangle 17"/>
          <p:cNvSpPr/>
          <p:nvPr userDrawn="1"/>
        </p:nvSpPr>
        <p:spPr>
          <a:xfrm>
            <a:off x="558800" y="1335088"/>
            <a:ext cx="2597150" cy="555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9" name="Rectangle 18"/>
          <p:cNvSpPr/>
          <p:nvPr userDrawn="1"/>
        </p:nvSpPr>
        <p:spPr>
          <a:xfrm>
            <a:off x="3273425" y="1335088"/>
            <a:ext cx="2600325" cy="555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4" name="Espace réservé du texte 13"/>
          <p:cNvSpPr>
            <a:spLocks noGrp="1"/>
          </p:cNvSpPr>
          <p:nvPr>
            <p:ph type="body" sz="quarter" idx="14"/>
          </p:nvPr>
        </p:nvSpPr>
        <p:spPr>
          <a:xfrm>
            <a:off x="5989637" y="4257362"/>
            <a:ext cx="2597151" cy="2225734"/>
          </a:xfrm>
        </p:spPr>
        <p:txBody>
          <a:bodyPr>
            <a:normAutofit/>
          </a:bodyPr>
          <a:lstStyle>
            <a:lvl1pPr marL="0" indent="0">
              <a:lnSpc>
                <a:spcPts val="1500"/>
              </a:lnSpc>
              <a:spcBef>
                <a:spcPts val="0"/>
              </a:spcBef>
              <a:buNone/>
              <a:defRPr sz="1200" b="0"/>
            </a:lvl1pPr>
          </a:lstStyle>
          <a:p>
            <a:pPr lvl="0"/>
            <a:r>
              <a:rPr lang="fr-FR" dirty="0"/>
              <a:t>Cliquez pour modifier les styles du</a:t>
            </a:r>
            <a:endParaRPr lang="en-CA" dirty="0"/>
          </a:p>
        </p:txBody>
      </p:sp>
      <p:sp>
        <p:nvSpPr>
          <p:cNvPr id="16" name="Espace réservé du texte 13"/>
          <p:cNvSpPr>
            <a:spLocks noGrp="1"/>
          </p:cNvSpPr>
          <p:nvPr>
            <p:ph type="body" sz="quarter" idx="16"/>
          </p:nvPr>
        </p:nvSpPr>
        <p:spPr>
          <a:xfrm>
            <a:off x="558799" y="4257362"/>
            <a:ext cx="2595563" cy="2225734"/>
          </a:xfrm>
        </p:spPr>
        <p:txBody>
          <a:bodyPr>
            <a:normAutofit/>
          </a:bodyPr>
          <a:lstStyle>
            <a:lvl1pPr marL="0" indent="0">
              <a:lnSpc>
                <a:spcPts val="1500"/>
              </a:lnSpc>
              <a:spcBef>
                <a:spcPts val="0"/>
              </a:spcBef>
              <a:buNone/>
              <a:defRPr sz="1200" b="0">
                <a:solidFill>
                  <a:schemeClr val="tx2"/>
                </a:solidFill>
              </a:defRPr>
            </a:lvl1pPr>
          </a:lstStyle>
          <a:p>
            <a:pPr lvl="0"/>
            <a:r>
              <a:rPr lang="fr-FR" dirty="0"/>
              <a:t>Cliquez pour modifier les styles du</a:t>
            </a:r>
            <a:endParaRPr lang="en-CA" dirty="0"/>
          </a:p>
        </p:txBody>
      </p:sp>
      <p:sp>
        <p:nvSpPr>
          <p:cNvPr id="20" name="Espace réservé du texte 13"/>
          <p:cNvSpPr>
            <a:spLocks noGrp="1"/>
          </p:cNvSpPr>
          <p:nvPr>
            <p:ph type="body" sz="quarter" idx="18"/>
          </p:nvPr>
        </p:nvSpPr>
        <p:spPr>
          <a:xfrm>
            <a:off x="3276599" y="4257362"/>
            <a:ext cx="2597151" cy="2225734"/>
          </a:xfrm>
        </p:spPr>
        <p:txBody>
          <a:bodyPr>
            <a:normAutofit/>
          </a:bodyPr>
          <a:lstStyle>
            <a:lvl1pPr marL="0" indent="0">
              <a:lnSpc>
                <a:spcPts val="1500"/>
              </a:lnSpc>
              <a:spcBef>
                <a:spcPts val="0"/>
              </a:spcBef>
              <a:buNone/>
              <a:defRPr sz="1200" b="0"/>
            </a:lvl1pPr>
          </a:lstStyle>
          <a:p>
            <a:pPr lvl="0"/>
            <a:r>
              <a:rPr lang="fr-FR" dirty="0"/>
              <a:t>Cliquez pour modifier les styles du</a:t>
            </a:r>
            <a:endParaRPr lang="en-CA" dirty="0"/>
          </a:p>
        </p:txBody>
      </p:sp>
      <p:sp>
        <p:nvSpPr>
          <p:cNvPr id="27" name="Espace réservé du texte 13"/>
          <p:cNvSpPr>
            <a:spLocks noGrp="1"/>
          </p:cNvSpPr>
          <p:nvPr>
            <p:ph type="body" sz="quarter" idx="19"/>
          </p:nvPr>
        </p:nvSpPr>
        <p:spPr>
          <a:xfrm>
            <a:off x="5989637" y="1409026"/>
            <a:ext cx="2597151" cy="2742350"/>
          </a:xfrm>
        </p:spPr>
        <p:txBody>
          <a:bodyPr>
            <a:normAutofit/>
          </a:bodyPr>
          <a:lstStyle>
            <a:lvl1pPr marL="0" indent="0">
              <a:lnSpc>
                <a:spcPts val="1500"/>
              </a:lnSpc>
              <a:spcBef>
                <a:spcPts val="0"/>
              </a:spcBef>
              <a:buNone/>
              <a:defRPr sz="1200" b="0"/>
            </a:lvl1pPr>
          </a:lstStyle>
          <a:p>
            <a:pPr lvl="0"/>
            <a:r>
              <a:rPr lang="fr-FR" dirty="0"/>
              <a:t>Cliquez pour modifier les styles du</a:t>
            </a:r>
            <a:endParaRPr lang="en-CA" dirty="0"/>
          </a:p>
        </p:txBody>
      </p:sp>
      <p:sp>
        <p:nvSpPr>
          <p:cNvPr id="28" name="Espace réservé du texte 13"/>
          <p:cNvSpPr>
            <a:spLocks noGrp="1"/>
          </p:cNvSpPr>
          <p:nvPr>
            <p:ph type="body" sz="quarter" idx="20"/>
          </p:nvPr>
        </p:nvSpPr>
        <p:spPr>
          <a:xfrm>
            <a:off x="558799" y="1409026"/>
            <a:ext cx="2595563" cy="2742350"/>
          </a:xfrm>
        </p:spPr>
        <p:txBody>
          <a:bodyPr>
            <a:normAutofit/>
          </a:bodyPr>
          <a:lstStyle>
            <a:lvl1pPr marL="0" indent="0">
              <a:lnSpc>
                <a:spcPts val="1500"/>
              </a:lnSpc>
              <a:spcBef>
                <a:spcPts val="0"/>
              </a:spcBef>
              <a:buNone/>
              <a:defRPr sz="1200" b="0">
                <a:solidFill>
                  <a:schemeClr val="tx2"/>
                </a:solidFill>
              </a:defRPr>
            </a:lvl1pPr>
          </a:lstStyle>
          <a:p>
            <a:pPr lvl="0"/>
            <a:r>
              <a:rPr lang="fr-FR" dirty="0"/>
              <a:t>Cliquez pour modifier les styles du</a:t>
            </a:r>
            <a:endParaRPr lang="en-CA" dirty="0"/>
          </a:p>
        </p:txBody>
      </p:sp>
      <p:sp>
        <p:nvSpPr>
          <p:cNvPr id="29" name="Espace réservé du texte 13"/>
          <p:cNvSpPr>
            <a:spLocks noGrp="1"/>
          </p:cNvSpPr>
          <p:nvPr>
            <p:ph type="body" sz="quarter" idx="21"/>
          </p:nvPr>
        </p:nvSpPr>
        <p:spPr>
          <a:xfrm>
            <a:off x="3276599" y="1409026"/>
            <a:ext cx="2597151" cy="2742350"/>
          </a:xfrm>
        </p:spPr>
        <p:txBody>
          <a:bodyPr>
            <a:normAutofit/>
          </a:bodyPr>
          <a:lstStyle>
            <a:lvl1pPr marL="0" indent="0">
              <a:lnSpc>
                <a:spcPts val="1500"/>
              </a:lnSpc>
              <a:spcBef>
                <a:spcPts val="0"/>
              </a:spcBef>
              <a:buNone/>
              <a:defRPr sz="1200" b="0"/>
            </a:lvl1pPr>
          </a:lstStyle>
          <a:p>
            <a:pPr lvl="0"/>
            <a:r>
              <a:rPr lang="fr-FR" dirty="0"/>
              <a:t>Cliquez pour modifier les styles du</a:t>
            </a:r>
            <a:endParaRPr lang="en-CA" dirty="0"/>
          </a:p>
        </p:txBody>
      </p:sp>
      <p:sp>
        <p:nvSpPr>
          <p:cNvPr id="30" name="Espace réservé du texte 13"/>
          <p:cNvSpPr>
            <a:spLocks noGrp="1"/>
          </p:cNvSpPr>
          <p:nvPr>
            <p:ph type="body" sz="quarter" idx="22"/>
          </p:nvPr>
        </p:nvSpPr>
        <p:spPr>
          <a:xfrm>
            <a:off x="5989637" y="1060704"/>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lvl="0"/>
            <a:r>
              <a:rPr lang="fr-FR"/>
              <a:t>Modifiez les styles du texte du masque</a:t>
            </a:r>
          </a:p>
          <a:p>
            <a:pPr lvl="1"/>
            <a:r>
              <a:rPr lang="fr-FR"/>
              <a:t>Deuxième niveau</a:t>
            </a:r>
          </a:p>
        </p:txBody>
      </p:sp>
      <p:sp>
        <p:nvSpPr>
          <p:cNvPr id="31" name="Espace réservé du texte 13"/>
          <p:cNvSpPr>
            <a:spLocks noGrp="1"/>
          </p:cNvSpPr>
          <p:nvPr>
            <p:ph type="body" sz="quarter" idx="23"/>
          </p:nvPr>
        </p:nvSpPr>
        <p:spPr>
          <a:xfrm>
            <a:off x="558799" y="1060704"/>
            <a:ext cx="2595563" cy="274320"/>
          </a:xfrm>
        </p:spPr>
        <p:txBody>
          <a:bodyPr>
            <a:noAutofit/>
          </a:bodyPr>
          <a:lstStyle>
            <a:lvl1pPr marL="0" indent="0">
              <a:lnSpc>
                <a:spcPts val="2000"/>
              </a:lnSpc>
              <a:buNone/>
              <a:defRPr sz="1600" b="1">
                <a:solidFill>
                  <a:schemeClr val="bg2"/>
                </a:solidFill>
                <a:latin typeface="Arial Narrow" pitchFamily="34" charset="0"/>
              </a:defRPr>
            </a:lvl1pPr>
          </a:lstStyle>
          <a:p>
            <a:pPr lvl="0"/>
            <a:r>
              <a:rPr lang="fr-FR"/>
              <a:t>Modifiez les styles du texte du masque</a:t>
            </a:r>
          </a:p>
        </p:txBody>
      </p:sp>
      <p:sp>
        <p:nvSpPr>
          <p:cNvPr id="32" name="Espace réservé du texte 13"/>
          <p:cNvSpPr>
            <a:spLocks noGrp="1"/>
          </p:cNvSpPr>
          <p:nvPr>
            <p:ph type="body" sz="quarter" idx="24"/>
          </p:nvPr>
        </p:nvSpPr>
        <p:spPr>
          <a:xfrm>
            <a:off x="3276599" y="1060704"/>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lvl="0"/>
            <a:r>
              <a:rPr lang="fr-FR"/>
              <a:t>Modifiez les styles du texte du masque</a:t>
            </a:r>
          </a:p>
          <a:p>
            <a:pPr lvl="1"/>
            <a:r>
              <a:rPr lang="fr-FR"/>
              <a:t>Deuxième niveau</a:t>
            </a:r>
          </a:p>
        </p:txBody>
      </p:sp>
      <p:sp>
        <p:nvSpPr>
          <p:cNvPr id="21" name="Espace réservé de la date 3"/>
          <p:cNvSpPr>
            <a:spLocks noGrp="1"/>
          </p:cNvSpPr>
          <p:nvPr>
            <p:ph type="dt" sz="half" idx="25"/>
          </p:nvPr>
        </p:nvSpPr>
        <p:spPr>
          <a:xfrm>
            <a:off x="3273425" y="6483350"/>
            <a:ext cx="2560638" cy="236538"/>
          </a:xfrm>
        </p:spPr>
        <p:txBody>
          <a:bodyPr/>
          <a:lstStyle>
            <a:lvl1pPr>
              <a:defRPr/>
            </a:lvl1pPr>
          </a:lstStyle>
          <a:p>
            <a:pPr>
              <a:defRPr/>
            </a:pPr>
            <a:fld id="{D2270B5C-E26A-4CA1-9807-1E7522BF9F31}" type="datetime1">
              <a:rPr lang="fr-FR">
                <a:solidFill>
                  <a:srgbClr val="000000">
                    <a:tint val="75000"/>
                  </a:srgbClr>
                </a:solidFill>
              </a:rPr>
              <a:pPr>
                <a:defRPr/>
              </a:pPr>
              <a:t>06/09/2019</a:t>
            </a:fld>
            <a:endParaRPr lang="en-CA">
              <a:solidFill>
                <a:srgbClr val="000000">
                  <a:tint val="75000"/>
                </a:srgbClr>
              </a:solidFill>
            </a:endParaRPr>
          </a:p>
        </p:txBody>
      </p:sp>
      <p:sp>
        <p:nvSpPr>
          <p:cNvPr id="22" name="Espace réservé du pied de page 4"/>
          <p:cNvSpPr>
            <a:spLocks noGrp="1"/>
          </p:cNvSpPr>
          <p:nvPr>
            <p:ph type="ftr" sz="quarter" idx="26"/>
          </p:nvPr>
        </p:nvSpPr>
        <p:spPr/>
        <p:txBody>
          <a:bodyPr/>
          <a:lstStyle>
            <a:lvl1pPr>
              <a:defRPr/>
            </a:lvl1pPr>
          </a:lstStyle>
          <a:p>
            <a:pPr>
              <a:defRPr/>
            </a:pPr>
            <a:r>
              <a:rPr lang="en-CA">
                <a:solidFill>
                  <a:srgbClr val="000000">
                    <a:tint val="75000"/>
                  </a:srgbClr>
                </a:solidFill>
              </a:rPr>
              <a:t>CROP</a:t>
            </a:r>
          </a:p>
        </p:txBody>
      </p:sp>
      <p:sp>
        <p:nvSpPr>
          <p:cNvPr id="23" name="Espace réservé du numéro de diapositive 5"/>
          <p:cNvSpPr>
            <a:spLocks noGrp="1"/>
          </p:cNvSpPr>
          <p:nvPr>
            <p:ph type="sldNum" sz="quarter" idx="27"/>
          </p:nvPr>
        </p:nvSpPr>
        <p:spPr/>
        <p:txBody>
          <a:bodyPr/>
          <a:lstStyle>
            <a:lvl1pPr>
              <a:defRPr/>
            </a:lvl1pPr>
          </a:lstStyle>
          <a:p>
            <a:pPr>
              <a:defRPr/>
            </a:pPr>
            <a:fld id="{18D3121D-A165-4810-863B-C3454DB06D38}" type="slidenum">
              <a:rPr lang="en-CA">
                <a:solidFill>
                  <a:srgbClr val="000000">
                    <a:tint val="75000"/>
                  </a:srgbClr>
                </a:solidFill>
              </a:rPr>
              <a:pPr>
                <a:defRPr/>
              </a:pPr>
              <a:t>‹N°›</a:t>
            </a:fld>
            <a:endParaRPr lang="en-CA">
              <a:solidFill>
                <a:srgbClr val="000000">
                  <a:tint val="75000"/>
                </a:srgbClr>
              </a:solidFill>
            </a:endParaRPr>
          </a:p>
        </p:txBody>
      </p:sp>
    </p:spTree>
    <p:extLst>
      <p:ext uri="{BB962C8B-B14F-4D97-AF65-F5344CB8AC3E}">
        <p14:creationId xmlns:p14="http://schemas.microsoft.com/office/powerpoint/2010/main" val="2606803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re et 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06/09/2019</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4718938"/>
          </a:xfrm>
        </p:spPr>
        <p:txBody>
          <a:bodyPr/>
          <a:lstStyle/>
          <a:p>
            <a:pPr lvl="0"/>
            <a:r>
              <a:rPr lang="fr-FR" dirty="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12856057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1_Three-column title">
    <p:spTree>
      <p:nvGrpSpPr>
        <p:cNvPr id="1" name=""/>
        <p:cNvGrpSpPr/>
        <p:nvPr/>
      </p:nvGrpSpPr>
      <p:grpSpPr>
        <a:xfrm>
          <a:off x="0" y="0"/>
          <a:ext cx="0" cy="0"/>
          <a:chOff x="0" y="0"/>
          <a:chExt cx="0" cy="0"/>
        </a:xfrm>
      </p:grpSpPr>
      <p:sp>
        <p:nvSpPr>
          <p:cNvPr id="12" name="Rectangle 11"/>
          <p:cNvSpPr/>
          <p:nvPr userDrawn="1"/>
        </p:nvSpPr>
        <p:spPr>
          <a:xfrm>
            <a:off x="5989638" y="4595813"/>
            <a:ext cx="2597150" cy="53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3" name="Rectangle 12"/>
          <p:cNvSpPr/>
          <p:nvPr userDrawn="1"/>
        </p:nvSpPr>
        <p:spPr>
          <a:xfrm>
            <a:off x="558800" y="4595813"/>
            <a:ext cx="2597150" cy="53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5" name="Rectangle 14"/>
          <p:cNvSpPr/>
          <p:nvPr userDrawn="1"/>
        </p:nvSpPr>
        <p:spPr>
          <a:xfrm>
            <a:off x="3273425" y="4595813"/>
            <a:ext cx="2600325" cy="53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cxnSp>
        <p:nvCxnSpPr>
          <p:cNvPr id="17" name="Connecteur droit 16"/>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Forme en L 17"/>
          <p:cNvSpPr/>
          <p:nvPr userDrawn="1"/>
        </p:nvSpPr>
        <p:spPr>
          <a:xfrm rot="5400000">
            <a:off x="558800" y="174625"/>
            <a:ext cx="230188" cy="230188"/>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9" name="Rectangle 18"/>
          <p:cNvSpPr/>
          <p:nvPr userDrawn="1"/>
        </p:nvSpPr>
        <p:spPr>
          <a:xfrm>
            <a:off x="5989638" y="2879725"/>
            <a:ext cx="2597150" cy="555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22" name="Rectangle 21"/>
          <p:cNvSpPr/>
          <p:nvPr userDrawn="1"/>
        </p:nvSpPr>
        <p:spPr>
          <a:xfrm>
            <a:off x="558800" y="2879725"/>
            <a:ext cx="2597150" cy="555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23" name="Rectangle 22"/>
          <p:cNvSpPr/>
          <p:nvPr userDrawn="1"/>
        </p:nvSpPr>
        <p:spPr>
          <a:xfrm>
            <a:off x="3273425" y="2879725"/>
            <a:ext cx="2600325" cy="555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24" name="Forme en L 23"/>
          <p:cNvSpPr/>
          <p:nvPr userDrawn="1"/>
        </p:nvSpPr>
        <p:spPr>
          <a:xfrm rot="5400000" flipH="1" flipV="1">
            <a:off x="5640388" y="1993900"/>
            <a:ext cx="230188" cy="230187"/>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chemeClr val="tx2"/>
                </a:solidFill>
              </a:defRPr>
            </a:lvl1pPr>
          </a:lstStyle>
          <a:p>
            <a:pPr lvl="0"/>
            <a:r>
              <a:rPr lang="fr-FR" dirty="0"/>
              <a:t>Cliquez pour modifier les styles du</a:t>
            </a:r>
            <a:endParaRPr lang="en-CA" dirty="0"/>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21" name="Espace réservé du titre 1"/>
          <p:cNvSpPr>
            <a:spLocks noGrp="1"/>
          </p:cNvSpPr>
          <p:nvPr>
            <p:ph type="title"/>
          </p:nvPr>
        </p:nvSpPr>
        <p:spPr>
          <a:xfrm>
            <a:off x="558800" y="404334"/>
            <a:ext cx="5311774" cy="1589058"/>
          </a:xfrm>
          <a:prstGeom prst="rect">
            <a:avLst/>
          </a:prstGeom>
        </p:spPr>
        <p:txBody>
          <a:bodyPr rtlCol="0">
            <a:normAutofit/>
          </a:bodyPr>
          <a:lstStyle/>
          <a:p>
            <a:r>
              <a:rPr lang="fr-FR" dirty="0"/>
              <a:t>Cliquez pour modifier le style du titre</a:t>
            </a:r>
            <a:endParaRPr lang="en-CA" dirty="0"/>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chemeClr val="tx2"/>
                </a:solidFill>
              </a:defRPr>
            </a:lvl1pPr>
          </a:lstStyle>
          <a:p>
            <a:pPr lvl="0"/>
            <a:r>
              <a:rPr lang="fr-FR" dirty="0"/>
              <a:t>Cliquez pour modifier les styles du</a:t>
            </a:r>
            <a:endParaRPr lang="en-CA" dirty="0"/>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41" name="Espace réservé du texte 13"/>
          <p:cNvSpPr>
            <a:spLocks noGrp="1"/>
          </p:cNvSpPr>
          <p:nvPr>
            <p:ph type="body" sz="quarter" idx="22"/>
          </p:nvPr>
        </p:nvSpPr>
        <p:spPr>
          <a:xfrm>
            <a:off x="5989637" y="2414016"/>
            <a:ext cx="2597151" cy="466344"/>
          </a:xfrm>
        </p:spPr>
        <p:txBody>
          <a:bodyPr anchor="b">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lvl="0"/>
            <a:r>
              <a:rPr lang="fr-FR"/>
              <a:t>Modifiez les styles du texte du masque</a:t>
            </a:r>
          </a:p>
        </p:txBody>
      </p:sp>
      <p:sp>
        <p:nvSpPr>
          <p:cNvPr id="42" name="Espace réservé du texte 13"/>
          <p:cNvSpPr>
            <a:spLocks noGrp="1"/>
          </p:cNvSpPr>
          <p:nvPr>
            <p:ph type="body" sz="quarter" idx="23"/>
          </p:nvPr>
        </p:nvSpPr>
        <p:spPr>
          <a:xfrm>
            <a:off x="558799" y="2414016"/>
            <a:ext cx="2595563" cy="466344"/>
          </a:xfrm>
        </p:spPr>
        <p:txBody>
          <a:bodyPr anchor="b">
            <a:noAutofit/>
          </a:bodyPr>
          <a:lstStyle>
            <a:lvl1pPr marL="0" indent="0">
              <a:lnSpc>
                <a:spcPts val="1800"/>
              </a:lnSpc>
              <a:buNone/>
              <a:defRPr sz="1600" b="1">
                <a:solidFill>
                  <a:schemeClr val="bg2"/>
                </a:solidFill>
                <a:latin typeface="Arial Narrow" pitchFamily="34" charset="0"/>
              </a:defRPr>
            </a:lvl1pPr>
          </a:lstStyle>
          <a:p>
            <a:pPr lvl="0"/>
            <a:r>
              <a:rPr lang="fr-FR"/>
              <a:t>Modifiez les styles du texte du masque</a:t>
            </a:r>
          </a:p>
        </p:txBody>
      </p:sp>
      <p:sp>
        <p:nvSpPr>
          <p:cNvPr id="43" name="Espace réservé du texte 13"/>
          <p:cNvSpPr>
            <a:spLocks noGrp="1"/>
          </p:cNvSpPr>
          <p:nvPr>
            <p:ph type="body" sz="quarter" idx="24"/>
          </p:nvPr>
        </p:nvSpPr>
        <p:spPr>
          <a:xfrm>
            <a:off x="3276599" y="2414016"/>
            <a:ext cx="2597151" cy="466344"/>
          </a:xfrm>
        </p:spPr>
        <p:txBody>
          <a:bodyPr anchor="b">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lvl="0"/>
            <a:r>
              <a:rPr lang="fr-FR"/>
              <a:t>Modifiez les styles du texte du masque</a:t>
            </a:r>
          </a:p>
        </p:txBody>
      </p:sp>
      <p:sp>
        <p:nvSpPr>
          <p:cNvPr id="25" name="Espace réservé de la date 3"/>
          <p:cNvSpPr>
            <a:spLocks noGrp="1"/>
          </p:cNvSpPr>
          <p:nvPr>
            <p:ph type="dt" sz="half" idx="25"/>
          </p:nvPr>
        </p:nvSpPr>
        <p:spPr>
          <a:xfrm>
            <a:off x="3273425" y="6483350"/>
            <a:ext cx="2560638" cy="236538"/>
          </a:xfrm>
        </p:spPr>
        <p:txBody>
          <a:bodyPr/>
          <a:lstStyle>
            <a:lvl1pPr>
              <a:defRPr/>
            </a:lvl1pPr>
          </a:lstStyle>
          <a:p>
            <a:pPr>
              <a:defRPr/>
            </a:pPr>
            <a:fld id="{60545A76-5D21-449B-96A4-8EDA4EE06ABA}" type="datetime1">
              <a:rPr lang="fr-FR">
                <a:solidFill>
                  <a:srgbClr val="000000">
                    <a:tint val="75000"/>
                  </a:srgbClr>
                </a:solidFill>
              </a:rPr>
              <a:pPr>
                <a:defRPr/>
              </a:pPr>
              <a:t>06/09/2019</a:t>
            </a:fld>
            <a:endParaRPr lang="en-CA">
              <a:solidFill>
                <a:srgbClr val="000000">
                  <a:tint val="75000"/>
                </a:srgbClr>
              </a:solidFill>
            </a:endParaRPr>
          </a:p>
        </p:txBody>
      </p:sp>
      <p:sp>
        <p:nvSpPr>
          <p:cNvPr id="26" name="Espace réservé du pied de page 4"/>
          <p:cNvSpPr>
            <a:spLocks noGrp="1"/>
          </p:cNvSpPr>
          <p:nvPr>
            <p:ph type="ftr" sz="quarter" idx="26"/>
          </p:nvPr>
        </p:nvSpPr>
        <p:spPr/>
        <p:txBody>
          <a:bodyPr/>
          <a:lstStyle>
            <a:lvl1pPr>
              <a:defRPr/>
            </a:lvl1pPr>
          </a:lstStyle>
          <a:p>
            <a:pPr>
              <a:defRPr/>
            </a:pPr>
            <a:r>
              <a:rPr lang="en-CA">
                <a:solidFill>
                  <a:srgbClr val="000000">
                    <a:tint val="75000"/>
                  </a:srgbClr>
                </a:solidFill>
              </a:rPr>
              <a:t>CROP</a:t>
            </a:r>
          </a:p>
        </p:txBody>
      </p:sp>
      <p:sp>
        <p:nvSpPr>
          <p:cNvPr id="27" name="Espace réservé du numéro de diapositive 5"/>
          <p:cNvSpPr>
            <a:spLocks noGrp="1"/>
          </p:cNvSpPr>
          <p:nvPr>
            <p:ph type="sldNum" sz="quarter" idx="27"/>
          </p:nvPr>
        </p:nvSpPr>
        <p:spPr/>
        <p:txBody>
          <a:bodyPr/>
          <a:lstStyle>
            <a:lvl1pPr>
              <a:defRPr/>
            </a:lvl1pPr>
          </a:lstStyle>
          <a:p>
            <a:pPr>
              <a:defRPr/>
            </a:pPr>
            <a:fld id="{E6F4253D-5C36-41EB-AE11-1F65B0E9C24C}" type="slidenum">
              <a:rPr lang="en-CA">
                <a:solidFill>
                  <a:srgbClr val="000000">
                    <a:tint val="75000"/>
                  </a:srgbClr>
                </a:solidFill>
              </a:rPr>
              <a:pPr>
                <a:defRPr/>
              </a:pPr>
              <a:t>‹N°›</a:t>
            </a:fld>
            <a:endParaRPr lang="en-CA">
              <a:solidFill>
                <a:srgbClr val="000000">
                  <a:tint val="75000"/>
                </a:srgbClr>
              </a:solidFill>
            </a:endParaRPr>
          </a:p>
        </p:txBody>
      </p:sp>
    </p:spTree>
    <p:extLst>
      <p:ext uri="{BB962C8B-B14F-4D97-AF65-F5344CB8AC3E}">
        <p14:creationId xmlns:p14="http://schemas.microsoft.com/office/powerpoint/2010/main" val="231336780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1_Three-column title 2">
    <p:spTree>
      <p:nvGrpSpPr>
        <p:cNvPr id="1" name=""/>
        <p:cNvGrpSpPr/>
        <p:nvPr/>
      </p:nvGrpSpPr>
      <p:grpSpPr>
        <a:xfrm>
          <a:off x="0" y="0"/>
          <a:ext cx="0" cy="0"/>
          <a:chOff x="0" y="0"/>
          <a:chExt cx="0" cy="0"/>
        </a:xfrm>
      </p:grpSpPr>
      <p:cxnSp>
        <p:nvCxnSpPr>
          <p:cNvPr id="12" name="Connecteur droit 11"/>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Forme en L 12"/>
          <p:cNvSpPr/>
          <p:nvPr userDrawn="1"/>
        </p:nvSpPr>
        <p:spPr>
          <a:xfrm rot="5400000">
            <a:off x="558800" y="174625"/>
            <a:ext cx="230188" cy="230188"/>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5" name="Forme en L 14"/>
          <p:cNvSpPr/>
          <p:nvPr userDrawn="1"/>
        </p:nvSpPr>
        <p:spPr>
          <a:xfrm rot="5400000" flipH="1" flipV="1">
            <a:off x="5640388" y="1993900"/>
            <a:ext cx="230188" cy="230187"/>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chemeClr val="tx2"/>
                </a:solidFill>
              </a:defRPr>
            </a:lvl1pPr>
          </a:lstStyle>
          <a:p>
            <a:pPr lvl="0"/>
            <a:r>
              <a:rPr lang="fr-FR" dirty="0"/>
              <a:t>Cliquez pour modifier les styles du</a:t>
            </a:r>
            <a:endParaRPr lang="en-CA" dirty="0"/>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21" name="Espace réservé du titre 1"/>
          <p:cNvSpPr>
            <a:spLocks noGrp="1"/>
          </p:cNvSpPr>
          <p:nvPr>
            <p:ph type="title"/>
          </p:nvPr>
        </p:nvSpPr>
        <p:spPr>
          <a:xfrm>
            <a:off x="558800" y="404334"/>
            <a:ext cx="5311774" cy="1589058"/>
          </a:xfrm>
          <a:prstGeom prst="rect">
            <a:avLst/>
          </a:prstGeom>
        </p:spPr>
        <p:txBody>
          <a:bodyPr rtlCol="0">
            <a:normAutofit/>
          </a:bodyPr>
          <a:lstStyle/>
          <a:p>
            <a:r>
              <a:rPr lang="fr-FR" dirty="0"/>
              <a:t>Cliquez pour modifier le style du titre</a:t>
            </a:r>
            <a:endParaRPr lang="en-CA" dirty="0"/>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chemeClr val="tx2"/>
                </a:solidFill>
              </a:defRPr>
            </a:lvl1pPr>
          </a:lstStyle>
          <a:p>
            <a:pPr lvl="0"/>
            <a:r>
              <a:rPr lang="fr-FR" dirty="0"/>
              <a:t>Cliquez pour modifier les styles du</a:t>
            </a:r>
            <a:endParaRPr lang="en-CA" dirty="0"/>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41" name="Espace réservé du texte 13"/>
          <p:cNvSpPr>
            <a:spLocks noGrp="1"/>
          </p:cNvSpPr>
          <p:nvPr>
            <p:ph type="body" sz="quarter" idx="22"/>
          </p:nvPr>
        </p:nvSpPr>
        <p:spPr>
          <a:xfrm>
            <a:off x="5989637" y="2414016"/>
            <a:ext cx="2597151" cy="466344"/>
          </a:xfrm>
        </p:spPr>
        <p:txBody>
          <a:bodyPr anchor="b">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lvl="0"/>
            <a:r>
              <a:rPr lang="fr-FR"/>
              <a:t>Modifiez les styles du texte du masque</a:t>
            </a:r>
          </a:p>
        </p:txBody>
      </p:sp>
      <p:sp>
        <p:nvSpPr>
          <p:cNvPr id="42" name="Espace réservé du texte 13"/>
          <p:cNvSpPr>
            <a:spLocks noGrp="1"/>
          </p:cNvSpPr>
          <p:nvPr>
            <p:ph type="body" sz="quarter" idx="23"/>
          </p:nvPr>
        </p:nvSpPr>
        <p:spPr>
          <a:xfrm>
            <a:off x="558799" y="2414016"/>
            <a:ext cx="2595563" cy="466344"/>
          </a:xfrm>
        </p:spPr>
        <p:txBody>
          <a:bodyPr anchor="b">
            <a:noAutofit/>
          </a:bodyPr>
          <a:lstStyle>
            <a:lvl1pPr marL="0" indent="0">
              <a:lnSpc>
                <a:spcPts val="1800"/>
              </a:lnSpc>
              <a:buNone/>
              <a:defRPr sz="1600" b="1">
                <a:solidFill>
                  <a:schemeClr val="bg2"/>
                </a:solidFill>
                <a:latin typeface="Arial Narrow" pitchFamily="34" charset="0"/>
              </a:defRPr>
            </a:lvl1pPr>
          </a:lstStyle>
          <a:p>
            <a:pPr lvl="0"/>
            <a:r>
              <a:rPr lang="fr-FR"/>
              <a:t>Modifiez les styles du texte du masque</a:t>
            </a:r>
          </a:p>
        </p:txBody>
      </p:sp>
      <p:sp>
        <p:nvSpPr>
          <p:cNvPr id="43" name="Espace réservé du texte 13"/>
          <p:cNvSpPr>
            <a:spLocks noGrp="1"/>
          </p:cNvSpPr>
          <p:nvPr>
            <p:ph type="body" sz="quarter" idx="24"/>
          </p:nvPr>
        </p:nvSpPr>
        <p:spPr>
          <a:xfrm>
            <a:off x="3276599" y="2414016"/>
            <a:ext cx="2597151" cy="466344"/>
          </a:xfrm>
        </p:spPr>
        <p:txBody>
          <a:bodyPr anchor="b">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lvl="0"/>
            <a:r>
              <a:rPr lang="fr-FR"/>
              <a:t>Modifiez les styles du texte du masque</a:t>
            </a:r>
          </a:p>
        </p:txBody>
      </p:sp>
      <p:sp>
        <p:nvSpPr>
          <p:cNvPr id="17" name="Espace réservé de la date 3"/>
          <p:cNvSpPr>
            <a:spLocks noGrp="1"/>
          </p:cNvSpPr>
          <p:nvPr>
            <p:ph type="dt" sz="half" idx="25"/>
          </p:nvPr>
        </p:nvSpPr>
        <p:spPr>
          <a:xfrm>
            <a:off x="3273425" y="6483350"/>
            <a:ext cx="2560638" cy="236538"/>
          </a:xfrm>
        </p:spPr>
        <p:txBody>
          <a:bodyPr/>
          <a:lstStyle>
            <a:lvl1pPr>
              <a:defRPr/>
            </a:lvl1pPr>
          </a:lstStyle>
          <a:p>
            <a:pPr>
              <a:defRPr/>
            </a:pPr>
            <a:fld id="{E1790951-A6E8-48AD-81A3-2F7A1CF9A09B}" type="datetime1">
              <a:rPr lang="fr-FR">
                <a:solidFill>
                  <a:srgbClr val="000000">
                    <a:tint val="75000"/>
                  </a:srgbClr>
                </a:solidFill>
              </a:rPr>
              <a:pPr>
                <a:defRPr/>
              </a:pPr>
              <a:t>06/09/2019</a:t>
            </a:fld>
            <a:endParaRPr lang="en-CA">
              <a:solidFill>
                <a:srgbClr val="000000">
                  <a:tint val="75000"/>
                </a:srgbClr>
              </a:solidFill>
            </a:endParaRPr>
          </a:p>
        </p:txBody>
      </p:sp>
      <p:sp>
        <p:nvSpPr>
          <p:cNvPr id="18" name="Espace réservé du pied de page 4"/>
          <p:cNvSpPr>
            <a:spLocks noGrp="1"/>
          </p:cNvSpPr>
          <p:nvPr>
            <p:ph type="ftr" sz="quarter" idx="26"/>
          </p:nvPr>
        </p:nvSpPr>
        <p:spPr/>
        <p:txBody>
          <a:bodyPr/>
          <a:lstStyle>
            <a:lvl1pPr>
              <a:defRPr/>
            </a:lvl1pPr>
          </a:lstStyle>
          <a:p>
            <a:pPr>
              <a:defRPr/>
            </a:pPr>
            <a:r>
              <a:rPr lang="en-CA">
                <a:solidFill>
                  <a:srgbClr val="000000">
                    <a:tint val="75000"/>
                  </a:srgbClr>
                </a:solidFill>
              </a:rPr>
              <a:t>CROP</a:t>
            </a:r>
          </a:p>
        </p:txBody>
      </p:sp>
      <p:sp>
        <p:nvSpPr>
          <p:cNvPr id="19" name="Espace réservé du numéro de diapositive 5"/>
          <p:cNvSpPr>
            <a:spLocks noGrp="1"/>
          </p:cNvSpPr>
          <p:nvPr>
            <p:ph type="sldNum" sz="quarter" idx="27"/>
          </p:nvPr>
        </p:nvSpPr>
        <p:spPr/>
        <p:txBody>
          <a:bodyPr/>
          <a:lstStyle>
            <a:lvl1pPr>
              <a:defRPr/>
            </a:lvl1pPr>
          </a:lstStyle>
          <a:p>
            <a:pPr>
              <a:defRPr/>
            </a:pPr>
            <a:fld id="{4C93F488-2E29-4E63-AB47-ABC52478106F}" type="slidenum">
              <a:rPr lang="en-CA">
                <a:solidFill>
                  <a:srgbClr val="000000">
                    <a:tint val="75000"/>
                  </a:srgbClr>
                </a:solidFill>
              </a:rPr>
              <a:pPr>
                <a:defRPr/>
              </a:pPr>
              <a:t>‹N°›</a:t>
            </a:fld>
            <a:endParaRPr lang="en-CA">
              <a:solidFill>
                <a:srgbClr val="000000">
                  <a:tint val="75000"/>
                </a:srgbClr>
              </a:solidFill>
            </a:endParaRPr>
          </a:p>
        </p:txBody>
      </p:sp>
    </p:spTree>
    <p:extLst>
      <p:ext uri="{BB962C8B-B14F-4D97-AF65-F5344CB8AC3E}">
        <p14:creationId xmlns:p14="http://schemas.microsoft.com/office/powerpoint/2010/main" val="64859304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1_Graphs">
    <p:spTree>
      <p:nvGrpSpPr>
        <p:cNvPr id="1" name=""/>
        <p:cNvGrpSpPr/>
        <p:nvPr/>
      </p:nvGrpSpPr>
      <p:grpSpPr>
        <a:xfrm>
          <a:off x="0" y="0"/>
          <a:ext cx="0" cy="0"/>
          <a:chOff x="0" y="0"/>
          <a:chExt cx="0" cy="0"/>
        </a:xfrm>
      </p:grpSpPr>
      <p:sp>
        <p:nvSpPr>
          <p:cNvPr id="5" name="Forme en L 4"/>
          <p:cNvSpPr/>
          <p:nvPr userDrawn="1"/>
        </p:nvSpPr>
        <p:spPr>
          <a:xfrm rot="5400000">
            <a:off x="3273425" y="174625"/>
            <a:ext cx="230188" cy="230188"/>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6" name="Forme en L 5"/>
          <p:cNvSpPr/>
          <p:nvPr userDrawn="1"/>
        </p:nvSpPr>
        <p:spPr>
          <a:xfrm rot="5400000" flipH="1" flipV="1">
            <a:off x="8355013" y="1993900"/>
            <a:ext cx="230188" cy="230187"/>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cxnSp>
        <p:nvCxnSpPr>
          <p:cNvPr id="7" name="Connecteur droit 6"/>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3275013" y="5541963"/>
            <a:ext cx="5311775" cy="539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300"/>
              </a:lnSpc>
              <a:spcBef>
                <a:spcPts val="300"/>
              </a:spcBef>
              <a:defRPr/>
            </a:pPr>
            <a:endParaRPr lang="en-CA">
              <a:solidFill>
                <a:prstClr val="white"/>
              </a:solidFill>
            </a:endParaRPr>
          </a:p>
        </p:txBody>
      </p:sp>
      <p:sp>
        <p:nvSpPr>
          <p:cNvPr id="18" name="Espace réservé du titre 1"/>
          <p:cNvSpPr>
            <a:spLocks noGrp="1"/>
          </p:cNvSpPr>
          <p:nvPr>
            <p:ph type="title"/>
          </p:nvPr>
        </p:nvSpPr>
        <p:spPr>
          <a:xfrm>
            <a:off x="3273424" y="404334"/>
            <a:ext cx="5313363" cy="1589058"/>
          </a:xfrm>
          <a:prstGeom prst="rect">
            <a:avLst/>
          </a:prstGeom>
        </p:spPr>
        <p:txBody>
          <a:bodyPr rtlCol="0">
            <a:normAutofit/>
          </a:bodyPr>
          <a:lstStyle/>
          <a:p>
            <a:r>
              <a:rPr lang="fr-FR" dirty="0"/>
              <a:t>Cliquez pour modifier le style du titre</a:t>
            </a:r>
            <a:endParaRPr lang="en-CA" dirty="0"/>
          </a:p>
        </p:txBody>
      </p:sp>
      <p:sp>
        <p:nvSpPr>
          <p:cNvPr id="25" name="Espace réservé du graphique 24"/>
          <p:cNvSpPr>
            <a:spLocks noGrp="1"/>
          </p:cNvSpPr>
          <p:nvPr>
            <p:ph type="chart" sz="quarter" idx="13"/>
          </p:nvPr>
        </p:nvSpPr>
        <p:spPr>
          <a:xfrm>
            <a:off x="558800" y="2386012"/>
            <a:ext cx="8026400" cy="4097083"/>
          </a:xfrm>
        </p:spPr>
        <p:txBody>
          <a:bodyPr rtlCol="0">
            <a:normAutofit/>
          </a:bodyPr>
          <a:lstStyle/>
          <a:p>
            <a:pPr lvl="0"/>
            <a:endParaRPr lang="en-CA" noProof="0"/>
          </a:p>
        </p:txBody>
      </p:sp>
      <p:sp>
        <p:nvSpPr>
          <p:cNvPr id="12" name="Espace réservé du texte 13"/>
          <p:cNvSpPr>
            <a:spLocks noGrp="1"/>
          </p:cNvSpPr>
          <p:nvPr>
            <p:ph type="body" sz="quarter" idx="17"/>
          </p:nvPr>
        </p:nvSpPr>
        <p:spPr>
          <a:xfrm>
            <a:off x="3273425" y="5623561"/>
            <a:ext cx="5313364" cy="777240"/>
          </a:xfrm>
        </p:spPr>
        <p:txBody>
          <a:bodyPr>
            <a:normAutofit/>
          </a:bodyPr>
          <a:lstStyle>
            <a:lvl1pPr marL="0" indent="0">
              <a:lnSpc>
                <a:spcPts val="1300"/>
              </a:lnSpc>
              <a:spcBef>
                <a:spcPts val="600"/>
              </a:spcBef>
              <a:buNone/>
              <a:defRPr sz="1200" b="0"/>
            </a:lvl1pPr>
          </a:lstStyle>
          <a:p>
            <a:pPr lvl="0"/>
            <a:r>
              <a:rPr lang="fr-FR" dirty="0"/>
              <a:t>Cliquez pour modifier les styles du</a:t>
            </a:r>
          </a:p>
        </p:txBody>
      </p:sp>
      <p:sp>
        <p:nvSpPr>
          <p:cNvPr id="9" name="Espace réservé de la date 3"/>
          <p:cNvSpPr>
            <a:spLocks noGrp="1"/>
          </p:cNvSpPr>
          <p:nvPr>
            <p:ph type="dt" sz="half" idx="18"/>
          </p:nvPr>
        </p:nvSpPr>
        <p:spPr>
          <a:xfrm>
            <a:off x="3273425" y="6483350"/>
            <a:ext cx="2560638" cy="236538"/>
          </a:xfrm>
        </p:spPr>
        <p:txBody>
          <a:bodyPr/>
          <a:lstStyle>
            <a:lvl1pPr>
              <a:defRPr/>
            </a:lvl1pPr>
          </a:lstStyle>
          <a:p>
            <a:pPr>
              <a:defRPr/>
            </a:pPr>
            <a:fld id="{4F728E8B-1278-4A19-B93F-D2653B3798C7}" type="datetime1">
              <a:rPr lang="fr-FR">
                <a:solidFill>
                  <a:srgbClr val="000000">
                    <a:tint val="75000"/>
                  </a:srgbClr>
                </a:solidFill>
              </a:rPr>
              <a:pPr>
                <a:defRPr/>
              </a:pPr>
              <a:t>06/09/2019</a:t>
            </a:fld>
            <a:endParaRPr lang="en-CA">
              <a:solidFill>
                <a:srgbClr val="000000">
                  <a:tint val="75000"/>
                </a:srgbClr>
              </a:solidFill>
            </a:endParaRPr>
          </a:p>
        </p:txBody>
      </p:sp>
      <p:sp>
        <p:nvSpPr>
          <p:cNvPr id="10" name="Espace réservé du pied de page 4"/>
          <p:cNvSpPr>
            <a:spLocks noGrp="1"/>
          </p:cNvSpPr>
          <p:nvPr>
            <p:ph type="ftr" sz="quarter" idx="19"/>
          </p:nvPr>
        </p:nvSpPr>
        <p:spPr/>
        <p:txBody>
          <a:bodyPr/>
          <a:lstStyle>
            <a:lvl1pPr>
              <a:defRPr/>
            </a:lvl1pPr>
          </a:lstStyle>
          <a:p>
            <a:pPr>
              <a:defRPr/>
            </a:pPr>
            <a:r>
              <a:rPr lang="en-CA">
                <a:solidFill>
                  <a:srgbClr val="000000">
                    <a:tint val="75000"/>
                  </a:srgbClr>
                </a:solidFill>
              </a:rPr>
              <a:t>CROP</a:t>
            </a:r>
          </a:p>
        </p:txBody>
      </p:sp>
      <p:sp>
        <p:nvSpPr>
          <p:cNvPr id="11" name="Espace réservé du numéro de diapositive 5"/>
          <p:cNvSpPr>
            <a:spLocks noGrp="1"/>
          </p:cNvSpPr>
          <p:nvPr>
            <p:ph type="sldNum" sz="quarter" idx="20"/>
          </p:nvPr>
        </p:nvSpPr>
        <p:spPr/>
        <p:txBody>
          <a:bodyPr/>
          <a:lstStyle>
            <a:lvl1pPr>
              <a:defRPr/>
            </a:lvl1pPr>
          </a:lstStyle>
          <a:p>
            <a:pPr>
              <a:defRPr/>
            </a:pPr>
            <a:fld id="{1FAE96C1-30BD-4C21-A448-E599CA1B0A68}" type="slidenum">
              <a:rPr lang="en-CA">
                <a:solidFill>
                  <a:srgbClr val="000000">
                    <a:tint val="75000"/>
                  </a:srgbClr>
                </a:solidFill>
              </a:rPr>
              <a:pPr>
                <a:defRPr/>
              </a:pPr>
              <a:t>‹N°›</a:t>
            </a:fld>
            <a:endParaRPr lang="en-CA">
              <a:solidFill>
                <a:srgbClr val="000000">
                  <a:tint val="75000"/>
                </a:srgbClr>
              </a:solidFill>
            </a:endParaRPr>
          </a:p>
        </p:txBody>
      </p:sp>
    </p:spTree>
    <p:extLst>
      <p:ext uri="{BB962C8B-B14F-4D97-AF65-F5344CB8AC3E}">
        <p14:creationId xmlns:p14="http://schemas.microsoft.com/office/powerpoint/2010/main" val="198989464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Movie Sli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CA" dirty="0"/>
          </a:p>
        </p:txBody>
      </p:sp>
      <p:sp>
        <p:nvSpPr>
          <p:cNvPr id="3" name="Espace réservé du pied de page 4"/>
          <p:cNvSpPr>
            <a:spLocks noGrp="1"/>
          </p:cNvSpPr>
          <p:nvPr>
            <p:ph type="ftr" sz="quarter" idx="10"/>
          </p:nvPr>
        </p:nvSpPr>
        <p:spPr/>
        <p:txBody>
          <a:bodyPr/>
          <a:lstStyle>
            <a:lvl1pPr>
              <a:defRPr/>
            </a:lvl1pPr>
          </a:lstStyle>
          <a:p>
            <a:pPr>
              <a:defRPr/>
            </a:pPr>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5"/>
          <p:cNvSpPr>
            <a:spLocks noGrp="1"/>
          </p:cNvSpPr>
          <p:nvPr>
            <p:ph type="sldNum" sz="quarter" idx="11"/>
          </p:nvPr>
        </p:nvSpPr>
        <p:spPr/>
        <p:txBody>
          <a:bodyPr/>
          <a:lstStyle>
            <a:lvl1pPr>
              <a:defRPr/>
            </a:lvl1pPr>
          </a:lstStyle>
          <a:p>
            <a:pPr>
              <a:defRPr/>
            </a:pPr>
            <a:fld id="{200AB4D9-DF61-4A60-ABD3-6C72A576BA4E}" type="slidenum">
              <a:rPr lang="en-CA">
                <a:solidFill>
                  <a:srgbClr val="000000">
                    <a:tint val="75000"/>
                  </a:srgbClr>
                </a:solidFill>
              </a:rPr>
              <a:pPr>
                <a:defRPr/>
              </a:pPr>
              <a:t>‹N°›</a:t>
            </a:fld>
            <a:endParaRPr lang="en-CA" dirty="0">
              <a:solidFill>
                <a:srgbClr val="000000">
                  <a:tint val="75000"/>
                </a:srgbClr>
              </a:solidFill>
            </a:endParaRPr>
          </a:p>
        </p:txBody>
      </p:sp>
      <p:sp>
        <p:nvSpPr>
          <p:cNvPr id="5" name="Espace réservé de la date 19"/>
          <p:cNvSpPr>
            <a:spLocks noGrp="1"/>
          </p:cNvSpPr>
          <p:nvPr>
            <p:ph type="dt" sz="half" idx="12"/>
          </p:nvPr>
        </p:nvSpPr>
        <p:spPr>
          <a:ln w="19050">
            <a:noFill/>
          </a:ln>
        </p:spPr>
        <p:style>
          <a:lnRef idx="1">
            <a:schemeClr val="accent1"/>
          </a:lnRef>
          <a:fillRef idx="0">
            <a:schemeClr val="accent1"/>
          </a:fillRef>
          <a:effectRef idx="0">
            <a:schemeClr val="accent1"/>
          </a:effectRef>
          <a:fontRef idx="minor">
            <a:schemeClr val="tx1"/>
          </a:fontRef>
        </p:style>
        <p:txBody>
          <a:bodyPr/>
          <a:lstStyle>
            <a:lvl1pPr>
              <a:defRPr/>
            </a:lvl1pPr>
          </a:lstStyle>
          <a:p>
            <a:pPr>
              <a:defRPr/>
            </a:pPr>
            <a:fld id="{98E1D446-5C38-4F2D-A146-DB4C692DD48C}" type="datetime1">
              <a:rPr lang="fr-FR">
                <a:solidFill>
                  <a:srgbClr val="000000">
                    <a:tint val="75000"/>
                  </a:srgbClr>
                </a:solidFill>
              </a:rPr>
              <a:pPr>
                <a:defRPr/>
              </a:pPr>
              <a:t>06/09/2019</a:t>
            </a:fld>
            <a:endParaRPr lang="en-CA">
              <a:solidFill>
                <a:srgbClr val="000000">
                  <a:tint val="75000"/>
                </a:srgbClr>
              </a:solidFill>
            </a:endParaRPr>
          </a:p>
        </p:txBody>
      </p:sp>
    </p:spTree>
    <p:extLst>
      <p:ext uri="{BB962C8B-B14F-4D97-AF65-F5344CB8AC3E}">
        <p14:creationId xmlns:p14="http://schemas.microsoft.com/office/powerpoint/2010/main" val="2622280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 colonnes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49"/>
            <a:ext cx="2597150" cy="3062289"/>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06/09/2019</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3" name="Espace réservé pour une image  10"/>
          <p:cNvSpPr>
            <a:spLocks noGrp="1"/>
          </p:cNvSpPr>
          <p:nvPr>
            <p:ph type="pic" sz="quarter" idx="15"/>
          </p:nvPr>
        </p:nvSpPr>
        <p:spPr>
          <a:xfrm>
            <a:off x="558799" y="2393949"/>
            <a:ext cx="2595563" cy="3062289"/>
          </a:xfrm>
        </p:spPr>
        <p:txBody>
          <a:bodyPr/>
          <a:lstStyle>
            <a:lvl1pPr marL="0" indent="0">
              <a:buNone/>
              <a:defRPr/>
            </a:lvl1pPr>
          </a:lstStyle>
          <a:p>
            <a:endParaRPr lang="en-CA" dirty="0"/>
          </a:p>
        </p:txBody>
      </p:sp>
      <p:sp>
        <p:nvSpPr>
          <p:cNvPr id="17" name="Espace réservé pour une image  10"/>
          <p:cNvSpPr>
            <a:spLocks noGrp="1"/>
          </p:cNvSpPr>
          <p:nvPr>
            <p:ph type="pic" sz="quarter" idx="17"/>
          </p:nvPr>
        </p:nvSpPr>
        <p:spPr>
          <a:xfrm>
            <a:off x="3276600" y="2393949"/>
            <a:ext cx="2597150" cy="3062289"/>
          </a:xfrm>
        </p:spPr>
        <p:txBody>
          <a:bodyPr/>
          <a:lstStyle>
            <a:lvl1pPr marL="0" indent="0">
              <a:buNone/>
              <a:defRPr/>
            </a:lvl1pPr>
          </a:lstStyle>
          <a:p>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u titre 1"/>
          <p:cNvSpPr>
            <a:spLocks noGrp="1"/>
          </p:cNvSpPr>
          <p:nvPr>
            <p:ph type="title" hasCustomPrompt="1"/>
          </p:nvPr>
        </p:nvSpPr>
        <p:spPr>
          <a:xfrm>
            <a:off x="558800" y="373063"/>
            <a:ext cx="5311774" cy="1008062"/>
          </a:xfrm>
          <a:prstGeom prst="rect">
            <a:avLst/>
          </a:prstGeom>
        </p:spPr>
        <p:txBody>
          <a:bodyPr vert="horz" lIns="0" tIns="0" rIns="0" bIns="0" rtlCol="0" anchor="ctr">
            <a:normAutofit/>
          </a:bodyPr>
          <a:lstStyle>
            <a:lvl1pPr>
              <a:defRPr>
                <a:solidFill>
                  <a:srgbClr val="E31836"/>
                </a:solidFill>
              </a:defRPr>
            </a:lvl1pPr>
          </a:lstStyle>
          <a:p>
            <a:r>
              <a:rPr lang="fr-FR" dirty="0"/>
              <a:t>CLIQUEZ POUR MODIFIER LE STYLE DU TITRE</a:t>
            </a:r>
            <a:endParaRPr lang="en-CA" dirty="0"/>
          </a:p>
        </p:txBody>
      </p:sp>
    </p:spTree>
    <p:extLst>
      <p:ext uri="{BB962C8B-B14F-4D97-AF65-F5344CB8AC3E}">
        <p14:creationId xmlns:p14="http://schemas.microsoft.com/office/powerpoint/2010/main" val="1540328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3 colonnes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49"/>
            <a:ext cx="2597150" cy="3062289"/>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06/09/2019</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3" name="Espace réservé pour une image  10"/>
          <p:cNvSpPr>
            <a:spLocks noGrp="1"/>
          </p:cNvSpPr>
          <p:nvPr>
            <p:ph type="pic" sz="quarter" idx="15"/>
          </p:nvPr>
        </p:nvSpPr>
        <p:spPr>
          <a:xfrm>
            <a:off x="558799" y="2393949"/>
            <a:ext cx="2595563" cy="3062289"/>
          </a:xfrm>
        </p:spPr>
        <p:txBody>
          <a:bodyPr/>
          <a:lstStyle>
            <a:lvl1pPr marL="0" indent="0">
              <a:buNone/>
              <a:defRPr/>
            </a:lvl1pPr>
          </a:lstStyle>
          <a:p>
            <a:endParaRPr lang="en-CA" dirty="0"/>
          </a:p>
        </p:txBody>
      </p:sp>
      <p:sp>
        <p:nvSpPr>
          <p:cNvPr id="17" name="Espace réservé pour une image  10"/>
          <p:cNvSpPr>
            <a:spLocks noGrp="1"/>
          </p:cNvSpPr>
          <p:nvPr>
            <p:ph type="pic" sz="quarter" idx="17"/>
          </p:nvPr>
        </p:nvSpPr>
        <p:spPr>
          <a:xfrm>
            <a:off x="3276600" y="2393949"/>
            <a:ext cx="2597150" cy="3062289"/>
          </a:xfrm>
        </p:spPr>
        <p:txBody>
          <a:bodyPr/>
          <a:lstStyle>
            <a:lvl1pPr marL="0" indent="0">
              <a:buNone/>
              <a:defRPr/>
            </a:lvl1pPr>
          </a:lstStyle>
          <a:p>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u titre 1"/>
          <p:cNvSpPr>
            <a:spLocks noGrp="1"/>
          </p:cNvSpPr>
          <p:nvPr>
            <p:ph type="title"/>
          </p:nvPr>
        </p:nvSpPr>
        <p:spPr>
          <a:xfrm>
            <a:off x="3273424" y="603342"/>
            <a:ext cx="5311776" cy="1390049"/>
          </a:xfrm>
          <a:prstGeom prst="rect">
            <a:avLst/>
          </a:prstGeom>
        </p:spPr>
        <p:txBody>
          <a:bodyPr vert="horz" lIns="0" tIns="0" rIns="0" bIns="0" rtlCol="0" anchor="ctr">
            <a:normAutofit/>
          </a:bodyPr>
          <a:lstStyle>
            <a:lvl1pPr>
              <a:defRPr>
                <a:solidFill>
                  <a:srgbClr val="E31836"/>
                </a:solidFill>
              </a:defRPr>
            </a:lvl1pPr>
          </a:lstStyle>
          <a:p>
            <a:r>
              <a:rPr lang="fr-FR" dirty="0"/>
              <a:t>CLIQUEZ POUR MODIFIER LE STYLE DU TITRE</a:t>
            </a:r>
            <a:endParaRPr lang="en-CA" dirty="0"/>
          </a:p>
        </p:txBody>
      </p:sp>
      <p:sp>
        <p:nvSpPr>
          <p:cNvPr id="10" name="Forme en L 9"/>
          <p:cNvSpPr/>
          <p:nvPr userDrawn="1"/>
        </p:nvSpPr>
        <p:spPr>
          <a:xfrm rot="5400000">
            <a:off x="3273425" y="373062"/>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C00000"/>
              </a:solidFill>
            </a:endParaRPr>
          </a:p>
        </p:txBody>
      </p:sp>
      <p:sp>
        <p:nvSpPr>
          <p:cNvPr id="12" name="Forme en L 11"/>
          <p:cNvSpPr/>
          <p:nvPr userDrawn="1"/>
        </p:nvSpPr>
        <p:spPr>
          <a:xfrm rot="5400000" flipH="1" flipV="1">
            <a:off x="8354920" y="1993392"/>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C00000"/>
              </a:solidFill>
            </a:endParaRPr>
          </a:p>
        </p:txBody>
      </p:sp>
    </p:spTree>
    <p:extLst>
      <p:ext uri="{BB962C8B-B14F-4D97-AF65-F5344CB8AC3E}">
        <p14:creationId xmlns:p14="http://schemas.microsoft.com/office/powerpoint/2010/main" val="3089864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xte 3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50"/>
            <a:ext cx="2597150" cy="2028825"/>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06/09/2019</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2" name="Rectangle 11"/>
          <p:cNvSpPr/>
          <p:nvPr userDrawn="1"/>
        </p:nvSpPr>
        <p:spPr>
          <a:xfrm>
            <a:off x="5989639" y="4542790"/>
            <a:ext cx="2597150"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Espace réservé pour une image  10"/>
          <p:cNvSpPr>
            <a:spLocks noGrp="1"/>
          </p:cNvSpPr>
          <p:nvPr>
            <p:ph type="pic" sz="quarter" idx="15"/>
          </p:nvPr>
        </p:nvSpPr>
        <p:spPr>
          <a:xfrm>
            <a:off x="558799" y="2393950"/>
            <a:ext cx="2595563" cy="2028825"/>
          </a:xfrm>
        </p:spPr>
        <p:txBody>
          <a:bodyPr/>
          <a:lstStyle>
            <a:lvl1pPr marL="0" indent="0">
              <a:buNone/>
              <a:defRPr/>
            </a:lvl1pPr>
          </a:lstStyle>
          <a:p>
            <a:endParaRPr lang="en-CA" dirty="0"/>
          </a:p>
        </p:txBody>
      </p:sp>
      <p:sp>
        <p:nvSpPr>
          <p:cNvPr id="15" name="Rectangle 14"/>
          <p:cNvSpPr/>
          <p:nvPr userDrawn="1"/>
        </p:nvSpPr>
        <p:spPr>
          <a:xfrm>
            <a:off x="558799" y="4542790"/>
            <a:ext cx="2597137"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pour une image  10"/>
          <p:cNvSpPr>
            <a:spLocks noGrp="1"/>
          </p:cNvSpPr>
          <p:nvPr>
            <p:ph type="pic" sz="quarter" idx="17"/>
          </p:nvPr>
        </p:nvSpPr>
        <p:spPr>
          <a:xfrm>
            <a:off x="3276600" y="2393950"/>
            <a:ext cx="2597150" cy="2028825"/>
          </a:xfrm>
        </p:spPr>
        <p:txBody>
          <a:bodyPr/>
          <a:lstStyle>
            <a:lvl1pPr marL="0" indent="0">
              <a:buNone/>
              <a:defRPr/>
            </a:lvl1pPr>
          </a:lstStyle>
          <a:p>
            <a:endParaRPr lang="en-CA" dirty="0"/>
          </a:p>
        </p:txBody>
      </p:sp>
      <p:sp>
        <p:nvSpPr>
          <p:cNvPr id="19" name="Rectangle 18"/>
          <p:cNvSpPr/>
          <p:nvPr userDrawn="1"/>
        </p:nvSpPr>
        <p:spPr>
          <a:xfrm>
            <a:off x="3273424" y="4542790"/>
            <a:ext cx="2600327" cy="5571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texte 24"/>
          <p:cNvSpPr>
            <a:spLocks noGrp="1"/>
          </p:cNvSpPr>
          <p:nvPr>
            <p:ph type="body" sz="quarter" idx="18"/>
          </p:nvPr>
        </p:nvSpPr>
        <p:spPr>
          <a:xfrm>
            <a:off x="558799" y="4680962"/>
            <a:ext cx="2595563" cy="1868487"/>
          </a:xfrm>
        </p:spPr>
        <p:txBody>
          <a:bodyPr>
            <a:normAutofit/>
          </a:bodyPr>
          <a:lstStyle>
            <a:lvl1pPr>
              <a:lnSpc>
                <a:spcPts val="1500"/>
              </a:lnSpc>
              <a:defRPr sz="1200" b="0">
                <a:solidFill>
                  <a:srgbClr val="E31836"/>
                </a:solidFill>
              </a:defRPr>
            </a:lvl1pPr>
            <a:lvl2pPr>
              <a:lnSpc>
                <a:spcPts val="1500"/>
              </a:lnSpc>
              <a:defRPr sz="1200" b="0">
                <a:solidFill>
                  <a:srgbClr val="7F7F7F"/>
                </a:solidFill>
              </a:defRPr>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6" name="Espace réservé du texte 24"/>
          <p:cNvSpPr>
            <a:spLocks noGrp="1"/>
          </p:cNvSpPr>
          <p:nvPr>
            <p:ph type="body" sz="quarter" idx="19"/>
          </p:nvPr>
        </p:nvSpPr>
        <p:spPr>
          <a:xfrm>
            <a:off x="3273424" y="4680962"/>
            <a:ext cx="2595563" cy="1868487"/>
          </a:xfrm>
        </p:spPr>
        <p:txBody>
          <a:bodyPr>
            <a:normAutofit/>
          </a:bodyPr>
          <a:lstStyle>
            <a:lvl1pPr>
              <a:lnSpc>
                <a:spcPts val="1500"/>
              </a:lnSpc>
              <a:defRPr sz="1200" b="0">
                <a:solidFill>
                  <a:srgbClr val="E31836"/>
                </a:solidFill>
              </a:defRPr>
            </a:lvl1pPr>
            <a:lvl2pPr>
              <a:lnSpc>
                <a:spcPts val="1500"/>
              </a:lnSpc>
              <a:defRPr sz="1200" b="0">
                <a:solidFill>
                  <a:srgbClr val="7F7F7F"/>
                </a:solidFill>
              </a:defRPr>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7" name="Espace réservé du texte 24"/>
          <p:cNvSpPr>
            <a:spLocks noGrp="1"/>
          </p:cNvSpPr>
          <p:nvPr>
            <p:ph type="body" sz="quarter" idx="20"/>
          </p:nvPr>
        </p:nvSpPr>
        <p:spPr>
          <a:xfrm>
            <a:off x="5991226" y="4680962"/>
            <a:ext cx="2595563" cy="1868487"/>
          </a:xfrm>
        </p:spPr>
        <p:txBody>
          <a:bodyPr>
            <a:normAutofit/>
          </a:bodyPr>
          <a:lstStyle>
            <a:lvl1pPr>
              <a:lnSpc>
                <a:spcPts val="1500"/>
              </a:lnSpc>
              <a:defRPr sz="1200" b="0">
                <a:solidFill>
                  <a:srgbClr val="E31836"/>
                </a:solidFill>
              </a:defRPr>
            </a:lvl1pPr>
            <a:lvl2pPr>
              <a:lnSpc>
                <a:spcPts val="1500"/>
              </a:lnSpc>
              <a:defRPr sz="1200" b="0">
                <a:solidFill>
                  <a:srgbClr val="7F7F7F"/>
                </a:solidFill>
              </a:defRPr>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0" name="Espace réservé du titre 1"/>
          <p:cNvSpPr>
            <a:spLocks noGrp="1"/>
          </p:cNvSpPr>
          <p:nvPr>
            <p:ph type="title"/>
          </p:nvPr>
        </p:nvSpPr>
        <p:spPr>
          <a:xfrm>
            <a:off x="558800" y="373063"/>
            <a:ext cx="5311774" cy="1008062"/>
          </a:xfrm>
          <a:prstGeom prst="rect">
            <a:avLst/>
          </a:prstGeom>
        </p:spPr>
        <p:txBody>
          <a:bodyPr vert="horz" lIns="0" tIns="0" rIns="0" bIns="0" rtlCol="0" anchor="ctr">
            <a:normAutofit/>
          </a:bodyPr>
          <a:lstStyle>
            <a:lvl1pPr>
              <a:defRPr>
                <a:solidFill>
                  <a:srgbClr val="E31836"/>
                </a:solidFill>
              </a:defRPr>
            </a:lvl1pPr>
          </a:lstStyle>
          <a:p>
            <a:r>
              <a:rPr lang="fr-FR" dirty="0"/>
              <a:t>CLIQUEZ POUR MODIFIER LE STYLE DU TITRE</a:t>
            </a:r>
            <a:endParaRPr lang="en-CA" dirty="0"/>
          </a:p>
        </p:txBody>
      </p:sp>
    </p:spTree>
    <p:extLst>
      <p:ext uri="{BB962C8B-B14F-4D97-AF65-F5344CB8AC3E}">
        <p14:creationId xmlns:p14="http://schemas.microsoft.com/office/powerpoint/2010/main" val="37494435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exte 3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1465015"/>
            <a:ext cx="2597150" cy="2028825"/>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06/09/2019</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2" name="Rectangle 11"/>
          <p:cNvSpPr/>
          <p:nvPr userDrawn="1"/>
        </p:nvSpPr>
        <p:spPr>
          <a:xfrm>
            <a:off x="5989639" y="3529965"/>
            <a:ext cx="2597150"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Espace réservé pour une image  10"/>
          <p:cNvSpPr>
            <a:spLocks noGrp="1"/>
          </p:cNvSpPr>
          <p:nvPr>
            <p:ph type="pic" sz="quarter" idx="15"/>
          </p:nvPr>
        </p:nvSpPr>
        <p:spPr>
          <a:xfrm>
            <a:off x="558799" y="1465015"/>
            <a:ext cx="2595563" cy="2028825"/>
          </a:xfrm>
        </p:spPr>
        <p:txBody>
          <a:bodyPr/>
          <a:lstStyle>
            <a:lvl1pPr marL="0" indent="0">
              <a:buNone/>
              <a:defRPr/>
            </a:lvl1pPr>
          </a:lstStyle>
          <a:p>
            <a:endParaRPr lang="en-CA" dirty="0"/>
          </a:p>
        </p:txBody>
      </p:sp>
      <p:sp>
        <p:nvSpPr>
          <p:cNvPr id="15" name="Rectangle 14"/>
          <p:cNvSpPr/>
          <p:nvPr userDrawn="1"/>
        </p:nvSpPr>
        <p:spPr>
          <a:xfrm>
            <a:off x="558799" y="3529965"/>
            <a:ext cx="2597137"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pour une image  10"/>
          <p:cNvSpPr>
            <a:spLocks noGrp="1"/>
          </p:cNvSpPr>
          <p:nvPr>
            <p:ph type="pic" sz="quarter" idx="17"/>
          </p:nvPr>
        </p:nvSpPr>
        <p:spPr>
          <a:xfrm>
            <a:off x="3276600" y="1465015"/>
            <a:ext cx="2597150" cy="2028825"/>
          </a:xfrm>
        </p:spPr>
        <p:txBody>
          <a:bodyPr/>
          <a:lstStyle>
            <a:lvl1pPr marL="0" indent="0">
              <a:buNone/>
              <a:defRPr/>
            </a:lvl1pPr>
          </a:lstStyle>
          <a:p>
            <a:endParaRPr lang="en-CA" dirty="0"/>
          </a:p>
        </p:txBody>
      </p:sp>
      <p:sp>
        <p:nvSpPr>
          <p:cNvPr id="19" name="Rectangle 18"/>
          <p:cNvSpPr/>
          <p:nvPr userDrawn="1"/>
        </p:nvSpPr>
        <p:spPr>
          <a:xfrm>
            <a:off x="3273424" y="3529965"/>
            <a:ext cx="2600327" cy="5571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texte 24"/>
          <p:cNvSpPr>
            <a:spLocks noGrp="1"/>
          </p:cNvSpPr>
          <p:nvPr>
            <p:ph type="body" sz="quarter" idx="18"/>
          </p:nvPr>
        </p:nvSpPr>
        <p:spPr>
          <a:xfrm>
            <a:off x="558799" y="3668137"/>
            <a:ext cx="2595563" cy="1788101"/>
          </a:xfrm>
        </p:spPr>
        <p:txBody>
          <a:bodyPr>
            <a:normAutofit/>
          </a:bodyPr>
          <a:lstStyle>
            <a:lvl1pPr>
              <a:lnSpc>
                <a:spcPts val="1500"/>
              </a:lnSpc>
              <a:spcBef>
                <a:spcPts val="1200"/>
              </a:spcBef>
              <a:defRPr sz="1200" b="0">
                <a:solidFill>
                  <a:srgbClr val="E31836"/>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6" name="Espace réservé du texte 24"/>
          <p:cNvSpPr>
            <a:spLocks noGrp="1"/>
          </p:cNvSpPr>
          <p:nvPr>
            <p:ph type="body" sz="quarter" idx="19"/>
          </p:nvPr>
        </p:nvSpPr>
        <p:spPr>
          <a:xfrm>
            <a:off x="3273424" y="3668137"/>
            <a:ext cx="2595563" cy="1788101"/>
          </a:xfrm>
        </p:spPr>
        <p:txBody>
          <a:bodyPr>
            <a:normAutofit/>
          </a:bodyPr>
          <a:lstStyle>
            <a:lvl1pPr>
              <a:lnSpc>
                <a:spcPts val="1500"/>
              </a:lnSpc>
              <a:spcBef>
                <a:spcPts val="1200"/>
              </a:spcBef>
              <a:defRPr sz="1200" b="0">
                <a:solidFill>
                  <a:srgbClr val="E31836"/>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7" name="Espace réservé du texte 24"/>
          <p:cNvSpPr>
            <a:spLocks noGrp="1"/>
          </p:cNvSpPr>
          <p:nvPr>
            <p:ph type="body" sz="quarter" idx="20"/>
          </p:nvPr>
        </p:nvSpPr>
        <p:spPr>
          <a:xfrm>
            <a:off x="5991226" y="3668137"/>
            <a:ext cx="2595563" cy="1788101"/>
          </a:xfrm>
        </p:spPr>
        <p:txBody>
          <a:bodyPr>
            <a:normAutofit/>
          </a:bodyPr>
          <a:lstStyle>
            <a:lvl1pPr>
              <a:lnSpc>
                <a:spcPts val="1500"/>
              </a:lnSpc>
              <a:spcBef>
                <a:spcPts val="1200"/>
              </a:spcBef>
              <a:defRPr sz="1200" b="0">
                <a:solidFill>
                  <a:srgbClr val="E31836"/>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0" name="Espace réservé du titre 1"/>
          <p:cNvSpPr>
            <a:spLocks noGrp="1"/>
          </p:cNvSpPr>
          <p:nvPr>
            <p:ph type="title" hasCustomPrompt="1"/>
          </p:nvPr>
        </p:nvSpPr>
        <p:spPr>
          <a:xfrm>
            <a:off x="558800" y="373063"/>
            <a:ext cx="5311774" cy="1008062"/>
          </a:xfrm>
          <a:prstGeom prst="rect">
            <a:avLst/>
          </a:prstGeom>
        </p:spPr>
        <p:txBody>
          <a:bodyPr vert="horz" lIns="0" tIns="0" rIns="0" bIns="0" rtlCol="0" anchor="ctr">
            <a:normAutofit/>
          </a:bodyPr>
          <a:lstStyle>
            <a:lvl1pPr>
              <a:defRPr baseline="0">
                <a:solidFill>
                  <a:srgbClr val="E31836"/>
                </a:solidFill>
              </a:defRPr>
            </a:lvl1pPr>
          </a:lstStyle>
          <a:p>
            <a:r>
              <a:rPr lang="fr-FR" dirty="0"/>
              <a:t>Cliquez ici pour modifier le </a:t>
            </a:r>
            <a:r>
              <a:rPr lang="fr-FR" dirty="0" err="1"/>
              <a:t>text</a:t>
            </a:r>
            <a:endParaRPr lang="en-CA" dirty="0"/>
          </a:p>
        </p:txBody>
      </p:sp>
      <p:sp>
        <p:nvSpPr>
          <p:cNvPr id="18" name="Rectangle 17"/>
          <p:cNvSpPr/>
          <p:nvPr userDrawn="1"/>
        </p:nvSpPr>
        <p:spPr>
          <a:xfrm>
            <a:off x="558800" y="5456238"/>
            <a:ext cx="8027985" cy="4571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a:t>Cliquez pour modifier les styles du</a:t>
            </a:r>
            <a:endParaRPr lang="en-CA" dirty="0"/>
          </a:p>
        </p:txBody>
      </p:sp>
      <p:sp>
        <p:nvSpPr>
          <p:cNvPr id="22" name="Rectangle 21"/>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1146821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re et contenu 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06/09/2019</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3409949"/>
            <a:ext cx="8027989" cy="2046289"/>
          </a:xfrm>
        </p:spPr>
        <p:txBody>
          <a:bodyPr>
            <a:normAutofit/>
          </a:bodyPr>
          <a:lstStyle>
            <a:lvl1pPr>
              <a:defRPr sz="1200"/>
            </a:lvl1pPr>
          </a:lstStyle>
          <a:p>
            <a:endParaRPr lang="en-CA"/>
          </a:p>
        </p:txBody>
      </p:sp>
      <p:sp>
        <p:nvSpPr>
          <p:cNvPr id="13" name="Rectangle 12"/>
          <p:cNvSpPr/>
          <p:nvPr userDrawn="1"/>
        </p:nvSpPr>
        <p:spPr>
          <a:xfrm>
            <a:off x="558800" y="5456238"/>
            <a:ext cx="8027985" cy="4571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a:t>Cliquez pour modifier les styles du</a:t>
            </a:r>
            <a:endParaRPr lang="en-CA" dirty="0"/>
          </a:p>
        </p:txBody>
      </p:sp>
      <p:sp>
        <p:nvSpPr>
          <p:cNvPr id="20" name="Espace réservé du texte 19"/>
          <p:cNvSpPr>
            <a:spLocks noGrp="1"/>
          </p:cNvSpPr>
          <p:nvPr>
            <p:ph type="body" sz="quarter" idx="22"/>
          </p:nvPr>
        </p:nvSpPr>
        <p:spPr>
          <a:xfrm>
            <a:off x="558800" y="1517206"/>
            <a:ext cx="5311774" cy="1865311"/>
          </a:xfrm>
        </p:spPr>
        <p:txBody>
          <a:bodyPr/>
          <a:lstStyle/>
          <a:p>
            <a:pPr lvl="0"/>
            <a:r>
              <a:rPr lang="fr-FR" dirty="0"/>
              <a:t>Cliquez pour modifier les styles du texte du masque</a:t>
            </a:r>
          </a:p>
          <a:p>
            <a:pPr lvl="1"/>
            <a:r>
              <a:rPr lang="fr-FR" dirty="0"/>
              <a:t>Deuxième niveau</a:t>
            </a:r>
          </a:p>
        </p:txBody>
      </p:sp>
    </p:spTree>
    <p:extLst>
      <p:ext uri="{BB962C8B-B14F-4D97-AF65-F5344CB8AC3E}">
        <p14:creationId xmlns:p14="http://schemas.microsoft.com/office/powerpoint/2010/main" val="35028660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re et contenu 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06/09/2019</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2587752"/>
            <a:ext cx="8027989" cy="1852487"/>
          </a:xfrm>
        </p:spPr>
        <p:txBody>
          <a:bodyPr>
            <a:normAutofit/>
          </a:bodyPr>
          <a:lstStyle>
            <a:lvl1pPr>
              <a:defRPr sz="1200"/>
            </a:lvl1pPr>
          </a:lstStyle>
          <a:p>
            <a:endParaRPr lang="en-CA"/>
          </a:p>
        </p:txBody>
      </p:sp>
      <p:sp>
        <p:nvSpPr>
          <p:cNvPr id="12" name="Espace réservé du texte 7"/>
          <p:cNvSpPr>
            <a:spLocks noGrp="1"/>
          </p:cNvSpPr>
          <p:nvPr>
            <p:ph type="body" sz="quarter" idx="18"/>
          </p:nvPr>
        </p:nvSpPr>
        <p:spPr>
          <a:xfrm>
            <a:off x="558799" y="1518285"/>
            <a:ext cx="5311775" cy="1023747"/>
          </a:xfrm>
        </p:spPr>
        <p:txBody>
          <a:bodyPr/>
          <a:lstStyle>
            <a:lvl2pPr>
              <a:spcBef>
                <a:spcPts val="800"/>
              </a:spcBef>
              <a:defRPr/>
            </a:lvl2pPr>
            <a:lvl3pPr>
              <a:spcBef>
                <a:spcPts val="1400"/>
              </a:spcBef>
              <a:defRPr/>
            </a:lvl3pPr>
            <a:lvl4pPr>
              <a:spcBef>
                <a:spcPts val="800"/>
              </a:spcBef>
              <a:defRPr/>
            </a:lvl4pPr>
          </a:lstStyle>
          <a:p>
            <a:pPr lvl="0"/>
            <a:r>
              <a:rPr lang="fr-FR" dirty="0"/>
              <a:t>Cliquez pour modifier les styles du texte du masque</a:t>
            </a:r>
          </a:p>
          <a:p>
            <a:pPr lvl="1"/>
            <a:r>
              <a:rPr lang="fr-FR" dirty="0"/>
              <a:t>Deuxième niveau</a:t>
            </a:r>
          </a:p>
        </p:txBody>
      </p:sp>
      <p:sp>
        <p:nvSpPr>
          <p:cNvPr id="13" name="Rectangle 12"/>
          <p:cNvSpPr/>
          <p:nvPr userDrawn="1"/>
        </p:nvSpPr>
        <p:spPr>
          <a:xfrm>
            <a:off x="558800" y="4430713"/>
            <a:ext cx="8027985" cy="4571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21"/>
          </p:nvPr>
        </p:nvSpPr>
        <p:spPr>
          <a:xfrm>
            <a:off x="558800" y="4540568"/>
            <a:ext cx="8027988" cy="1942528"/>
          </a:xfrm>
        </p:spPr>
        <p:txBody>
          <a:bodyPr>
            <a:normAutofit/>
          </a:bodyPr>
          <a:lstStyle>
            <a:lvl1pPr marL="0" indent="0">
              <a:lnSpc>
                <a:spcPts val="1500"/>
              </a:lnSpc>
              <a:buNone/>
              <a:defRPr sz="1200" b="0"/>
            </a:lvl1pPr>
          </a:lstStyle>
          <a:p>
            <a:pPr lvl="0"/>
            <a:r>
              <a:rPr lang="fr-FR" dirty="0"/>
              <a:t>Cliquez pour modifier les styles du</a:t>
            </a:r>
            <a:endParaRPr lang="en-CA" dirty="0"/>
          </a:p>
        </p:txBody>
      </p:sp>
    </p:spTree>
    <p:extLst>
      <p:ext uri="{BB962C8B-B14F-4D97-AF65-F5344CB8AC3E}">
        <p14:creationId xmlns:p14="http://schemas.microsoft.com/office/powerpoint/2010/main" val="3909992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Back Cover Page">
    <p:bg>
      <p:bgPr>
        <a:solidFill>
          <a:srgbClr val="E31836"/>
        </a:solidFill>
        <a:effectLst/>
      </p:bgPr>
    </p:bg>
    <p:spTree>
      <p:nvGrpSpPr>
        <p:cNvPr id="1" name=""/>
        <p:cNvGrpSpPr/>
        <p:nvPr/>
      </p:nvGrpSpPr>
      <p:grpSpPr>
        <a:xfrm>
          <a:off x="0" y="0"/>
          <a:ext cx="0" cy="0"/>
          <a:chOff x="0" y="0"/>
          <a:chExt cx="0" cy="0"/>
        </a:xfrm>
      </p:grpSpPr>
      <p:pic>
        <p:nvPicPr>
          <p:cNvPr id="13" name="Image 12" descr="CROP-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9433" y="846897"/>
            <a:ext cx="2597150" cy="1324546"/>
          </a:xfrm>
          <a:prstGeom prst="rect">
            <a:avLst/>
          </a:prstGeom>
        </p:spPr>
      </p:pic>
      <p:sp>
        <p:nvSpPr>
          <p:cNvPr id="11" name="Rectangle 10"/>
          <p:cNvSpPr/>
          <p:nvPr userDrawn="1"/>
        </p:nvSpPr>
        <p:spPr>
          <a:xfrm>
            <a:off x="558801" y="3612502"/>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6" name="Connecteur droit 15"/>
          <p:cNvCxnSpPr/>
          <p:nvPr userDrawn="1"/>
        </p:nvCxnSpPr>
        <p:spPr>
          <a:xfrm>
            <a:off x="558801" y="4055262"/>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58801" y="2393950"/>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2" name="Connecteur droit 21"/>
          <p:cNvCxnSpPr/>
          <p:nvPr userDrawn="1"/>
        </p:nvCxnSpPr>
        <p:spPr>
          <a:xfrm>
            <a:off x="558801" y="2836710"/>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558801" y="3224606"/>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5" hasCustomPrompt="1"/>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a:t>550, RUE SHERBROOKE OUEST</a:t>
            </a:r>
          </a:p>
          <a:p>
            <a:pPr lvl="1"/>
            <a:r>
              <a:rPr lang="fr-FR" dirty="0"/>
              <a:t>MONTREAL (QUÉBEC) H3A 1B9</a:t>
            </a:r>
          </a:p>
          <a:p>
            <a:pPr lvl="1"/>
            <a:r>
              <a:rPr lang="fr-FR" dirty="0"/>
              <a:t>BUREAU 900 – TOUR EST</a:t>
            </a:r>
          </a:p>
        </p:txBody>
      </p:sp>
      <p:sp>
        <p:nvSpPr>
          <p:cNvPr id="20" name="Espace réservé du texte 13"/>
          <p:cNvSpPr>
            <a:spLocks noGrp="1"/>
          </p:cNvSpPr>
          <p:nvPr>
            <p:ph type="body" sz="quarter" idx="16" hasCustomPrompt="1"/>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a:t>T 514 849-8086</a:t>
            </a:r>
          </a:p>
          <a:p>
            <a:pPr lvl="1"/>
            <a:r>
              <a:rPr lang="fr-FR" dirty="0"/>
              <a:t>www.crop.ca</a:t>
            </a:r>
          </a:p>
        </p:txBody>
      </p:sp>
      <p:sp>
        <p:nvSpPr>
          <p:cNvPr id="14" name="Forme en L 13"/>
          <p:cNvSpPr/>
          <p:nvPr userDrawn="1"/>
        </p:nvSpPr>
        <p:spPr>
          <a:xfrm rot="5400000">
            <a:off x="558800" y="5019766"/>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5" name="Espace réservé du texte 6"/>
          <p:cNvSpPr txBox="1">
            <a:spLocks/>
          </p:cNvSpPr>
          <p:nvPr userDrawn="1"/>
        </p:nvSpPr>
        <p:spPr>
          <a:xfrm>
            <a:off x="569433" y="5052164"/>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solidFill>
                  <a:prstClr val="white"/>
                </a:solidFill>
                <a:latin typeface="Arial" pitchFamily="34" charset="0"/>
                <a:cs typeface="Arial" pitchFamily="34" charset="0"/>
              </a:rPr>
              <a:t>de la vie aux </a:t>
            </a:r>
            <a:r>
              <a:rPr lang="en-US" sz="1800" dirty="0" err="1">
                <a:solidFill>
                  <a:prstClr val="white"/>
                </a:solidFill>
                <a:latin typeface="Arial" pitchFamily="34" charset="0"/>
                <a:cs typeface="Arial" pitchFamily="34" charset="0"/>
              </a:rPr>
              <a:t>idées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5546442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re contenu et légen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06/09/2019</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10" name="Rectangle 9"/>
          <p:cNvSpPr/>
          <p:nvPr userDrawn="1"/>
        </p:nvSpPr>
        <p:spPr>
          <a:xfrm>
            <a:off x="5989638" y="4430713"/>
            <a:ext cx="2597150"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800"/>
              </a:spcBef>
              <a:buNone/>
              <a:defRPr sz="1200" b="0"/>
            </a:lvl1pPr>
          </a:lstStyle>
          <a:p>
            <a:pPr lvl="0"/>
            <a:r>
              <a:rPr lang="fr-FR" dirty="0"/>
              <a:t>Cliquez pour modifier les styles du</a:t>
            </a:r>
            <a:endParaRPr lang="en-CA" dirty="0"/>
          </a:p>
        </p:txBody>
      </p:sp>
    </p:spTree>
    <p:extLst>
      <p:ext uri="{BB962C8B-B14F-4D97-AF65-F5344CB8AC3E}">
        <p14:creationId xmlns:p14="http://schemas.microsoft.com/office/powerpoint/2010/main" val="11772094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06/09/2019</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4893056"/>
          </a:xfrm>
        </p:spPr>
        <p:txBody>
          <a:bodyPr/>
          <a:lstStyle/>
          <a:p>
            <a:pPr lvl="0"/>
            <a:r>
              <a:rPr lang="fr-FR" dirty="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600"/>
              </a:spcBef>
              <a:buNone/>
              <a:defRPr sz="1200" b="0"/>
            </a:lvl1pPr>
          </a:lstStyle>
          <a:p>
            <a:pPr lvl="0"/>
            <a:r>
              <a:rPr lang="fr-FR" dirty="0"/>
              <a:t>Cliquez pour modifier les styles du</a:t>
            </a:r>
            <a:endParaRPr lang="en-CA" dirty="0"/>
          </a:p>
        </p:txBody>
      </p:sp>
      <p:sp>
        <p:nvSpPr>
          <p:cNvPr id="11" name="Rectangle 10"/>
          <p:cNvSpPr/>
          <p:nvPr userDrawn="1"/>
        </p:nvSpPr>
        <p:spPr>
          <a:xfrm>
            <a:off x="558801" y="2242948"/>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Rectangle 13"/>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5" name="Espace réservé du texte 13"/>
          <p:cNvSpPr>
            <a:spLocks noGrp="1"/>
          </p:cNvSpPr>
          <p:nvPr>
            <p:ph type="body" sz="quarter" idx="16"/>
          </p:nvPr>
        </p:nvSpPr>
        <p:spPr>
          <a:xfrm>
            <a:off x="6012160" y="4546967"/>
            <a:ext cx="2597151" cy="1869758"/>
          </a:xfrm>
        </p:spPr>
        <p:txBody>
          <a:bodyPr>
            <a:normAutofit/>
          </a:bodyPr>
          <a:lstStyle>
            <a:lvl1pPr marL="0" indent="0">
              <a:lnSpc>
                <a:spcPts val="1500"/>
              </a:lnSpc>
              <a:spcBef>
                <a:spcPts val="600"/>
              </a:spcBef>
              <a:buNone/>
              <a:defRPr sz="1200" b="0"/>
            </a:lvl1pPr>
          </a:lstStyle>
          <a:p>
            <a:pPr lvl="0"/>
            <a:r>
              <a:rPr lang="fr-FR" dirty="0"/>
              <a:t>Cliquez pour modifier les styles du</a:t>
            </a:r>
            <a:endParaRPr lang="en-CA" dirty="0"/>
          </a:p>
        </p:txBody>
      </p:sp>
    </p:spTree>
    <p:extLst>
      <p:ext uri="{BB962C8B-B14F-4D97-AF65-F5344CB8AC3E}">
        <p14:creationId xmlns:p14="http://schemas.microsoft.com/office/powerpoint/2010/main" val="20789426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re et contenu tablea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a:t>Cliquez pour modifier le style du titre</a:t>
            </a:r>
            <a:endParaRPr lang="en-CA" dirty="0"/>
          </a:p>
        </p:txBody>
      </p:sp>
      <p:sp>
        <p:nvSpPr>
          <p:cNvPr id="3" name="Espace réservé du contenu 2"/>
          <p:cNvSpPr>
            <a:spLocks noGrp="1"/>
          </p:cNvSpPr>
          <p:nvPr>
            <p:ph idx="1"/>
          </p:nvPr>
        </p:nvSpPr>
        <p:spPr>
          <a:xfrm>
            <a:off x="558800" y="2386013"/>
            <a:ext cx="5311775" cy="933259"/>
          </a:xfrm>
        </p:spPr>
        <p:txBody>
          <a:bodyPr/>
          <a:lstStyle>
            <a:lvl1pPr>
              <a:lnSpc>
                <a:spcPts val="1800"/>
              </a:lnSpc>
              <a:spcBef>
                <a:spcPts val="600"/>
              </a:spcBef>
              <a:defRPr b="0"/>
            </a:lvl1pPr>
          </a:lstStyle>
          <a:p>
            <a:pPr lvl="0"/>
            <a:r>
              <a:rPr lang="fr-FR" dirty="0"/>
              <a:t>Cliquez pour modifier les styles du texte du masque</a:t>
            </a:r>
          </a:p>
          <a:p>
            <a:pPr lvl="0"/>
            <a:endParaRPr lang="fr-FR"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06/09/2019</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801" y="3319273"/>
            <a:ext cx="8027988" cy="2377440"/>
          </a:xfrm>
        </p:spPr>
        <p:txBody>
          <a:bodyPr>
            <a:normAutofit/>
          </a:bodyPr>
          <a:lstStyle>
            <a:lvl1pPr>
              <a:defRPr sz="1200"/>
            </a:lvl1pPr>
          </a:lstStyle>
          <a:p>
            <a:endParaRPr lang="en-CA"/>
          </a:p>
        </p:txBody>
      </p:sp>
      <p:sp>
        <p:nvSpPr>
          <p:cNvPr id="16" name="Rectangle 15"/>
          <p:cNvSpPr/>
          <p:nvPr userDrawn="1"/>
        </p:nvSpPr>
        <p:spPr>
          <a:xfrm>
            <a:off x="3273425" y="5824729"/>
            <a:ext cx="5313363"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du texte 13"/>
          <p:cNvSpPr>
            <a:spLocks noGrp="1"/>
          </p:cNvSpPr>
          <p:nvPr>
            <p:ph type="body" sz="quarter" idx="17"/>
          </p:nvPr>
        </p:nvSpPr>
        <p:spPr>
          <a:xfrm>
            <a:off x="3273425" y="5907807"/>
            <a:ext cx="5313364" cy="465561"/>
          </a:xfrm>
        </p:spPr>
        <p:txBody>
          <a:bodyPr>
            <a:normAutofit/>
          </a:bodyPr>
          <a:lstStyle>
            <a:lvl1pPr marL="0" indent="0">
              <a:lnSpc>
                <a:spcPts val="1300"/>
              </a:lnSpc>
              <a:spcBef>
                <a:spcPts val="600"/>
              </a:spcBef>
              <a:buNone/>
              <a:defRPr sz="1200" b="0"/>
            </a:lvl1pPr>
          </a:lstStyle>
          <a:p>
            <a:pPr lvl="0"/>
            <a:r>
              <a:rPr lang="fr-FR" dirty="0"/>
              <a:t>Cliquez pour modifier les styles du</a:t>
            </a:r>
          </a:p>
        </p:txBody>
      </p:sp>
      <p:sp>
        <p:nvSpPr>
          <p:cNvPr id="11" name="Espace réservé pour une image  10"/>
          <p:cNvSpPr>
            <a:spLocks noGrp="1"/>
          </p:cNvSpPr>
          <p:nvPr>
            <p:ph type="pic" sz="quarter" idx="13"/>
          </p:nvPr>
        </p:nvSpPr>
        <p:spPr>
          <a:xfrm>
            <a:off x="5989637" y="173038"/>
            <a:ext cx="2597151" cy="2127978"/>
          </a:xfrm>
        </p:spPr>
        <p:txBody>
          <a:bodyPr/>
          <a:lstStyle>
            <a:lvl1pPr marL="0" indent="0">
              <a:buNone/>
              <a:defRPr/>
            </a:lvl1pPr>
          </a:lstStyle>
          <a:p>
            <a:endParaRPr lang="en-CA" dirty="0"/>
          </a:p>
        </p:txBody>
      </p:sp>
    </p:spTree>
    <p:extLst>
      <p:ext uri="{BB962C8B-B14F-4D97-AF65-F5344CB8AC3E}">
        <p14:creationId xmlns:p14="http://schemas.microsoft.com/office/powerpoint/2010/main" val="30817253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re et contenu tableau Gran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06/09/2019</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2386012"/>
            <a:ext cx="8027989" cy="4097083"/>
          </a:xfrm>
        </p:spPr>
        <p:txBody>
          <a:bodyPr>
            <a:normAutofit/>
          </a:bodyPr>
          <a:lstStyle>
            <a:lvl1pPr>
              <a:defRPr sz="1200"/>
            </a:lvl1pPr>
          </a:lstStyle>
          <a:p>
            <a:endParaRPr lang="en-CA"/>
          </a:p>
        </p:txBody>
      </p:sp>
      <p:cxnSp>
        <p:nvCxnSpPr>
          <p:cNvPr id="14" name="Connecteur droit 13"/>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Forme en L 17"/>
          <p:cNvSpPr/>
          <p:nvPr userDrawn="1"/>
        </p:nvSpPr>
        <p:spPr>
          <a:xfrm rot="5400000">
            <a:off x="558800" y="174054"/>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C00000"/>
              </a:solidFill>
            </a:endParaRPr>
          </a:p>
        </p:txBody>
      </p:sp>
      <p:sp>
        <p:nvSpPr>
          <p:cNvPr id="19" name="Forme en L 18"/>
          <p:cNvSpPr/>
          <p:nvPr userDrawn="1"/>
        </p:nvSpPr>
        <p:spPr>
          <a:xfrm rot="5400000" flipH="1" flipV="1">
            <a:off x="5640295" y="1993392"/>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C00000"/>
              </a:solidFill>
            </a:endParaRPr>
          </a:p>
        </p:txBody>
      </p:sp>
    </p:spTree>
    <p:extLst>
      <p:ext uri="{BB962C8B-B14F-4D97-AF65-F5344CB8AC3E}">
        <p14:creationId xmlns:p14="http://schemas.microsoft.com/office/powerpoint/2010/main" val="40640548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e 1 photo">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7" y="2291275"/>
            <a:ext cx="2597151" cy="2127978"/>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2949A182-AE3C-4010-8CE2-DA3A4577DDB3}" type="datetime1">
              <a:rPr lang="fr-FR" smtClean="0">
                <a:solidFill>
                  <a:srgbClr val="000000">
                    <a:tint val="75000"/>
                  </a:srgbClr>
                </a:solidFill>
              </a:rPr>
              <a:pPr/>
              <a:t>06/09/2019</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2" name="Rectangle 11"/>
          <p:cNvSpPr/>
          <p:nvPr userDrawn="1"/>
        </p:nvSpPr>
        <p:spPr>
          <a:xfrm>
            <a:off x="5989638" y="4558987"/>
            <a:ext cx="2597150"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668842"/>
            <a:ext cx="2597151" cy="1686238"/>
          </a:xfrm>
        </p:spPr>
        <p:txBody>
          <a:bodyPr>
            <a:normAutofit/>
          </a:bodyPr>
          <a:lstStyle>
            <a:lvl1pPr marL="0" indent="0">
              <a:lnSpc>
                <a:spcPts val="1500"/>
              </a:lnSpc>
              <a:spcBef>
                <a:spcPts val="800"/>
              </a:spcBef>
              <a:buNone/>
              <a:defRPr sz="1200" b="0"/>
            </a:lvl1pPr>
          </a:lstStyle>
          <a:p>
            <a:pPr lvl="0"/>
            <a:r>
              <a:rPr lang="fr-FR" dirty="0"/>
              <a:t>Cliquez pour modifier les styles du</a:t>
            </a:r>
            <a:endParaRPr lang="en-CA" dirty="0"/>
          </a:p>
        </p:txBody>
      </p:sp>
      <p:sp>
        <p:nvSpPr>
          <p:cNvPr id="17" name="Espace réservé du texte 16"/>
          <p:cNvSpPr>
            <a:spLocks noGrp="1"/>
          </p:cNvSpPr>
          <p:nvPr>
            <p:ph type="body" sz="quarter" idx="15"/>
          </p:nvPr>
        </p:nvSpPr>
        <p:spPr>
          <a:xfrm>
            <a:off x="558800" y="2386012"/>
            <a:ext cx="5311775" cy="4097083"/>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10" name="Titre 1"/>
          <p:cNvSpPr>
            <a:spLocks noGrp="1"/>
          </p:cNvSpPr>
          <p:nvPr>
            <p:ph type="title"/>
          </p:nvPr>
        </p:nvSpPr>
        <p:spPr>
          <a:xfrm>
            <a:off x="558800" y="373063"/>
            <a:ext cx="5311774" cy="1008062"/>
          </a:xfrm>
        </p:spPr>
        <p:txBody>
          <a:bodyPr/>
          <a:lstStyle>
            <a:lvl1pPr>
              <a:defRPr>
                <a:solidFill>
                  <a:srgbClr val="E31836"/>
                </a:solidFill>
              </a:defRPr>
            </a:lvl1pPr>
          </a:lstStyle>
          <a:p>
            <a:r>
              <a:rPr lang="fr-FR" dirty="0"/>
              <a:t>Cliquez pour modifier le style du titre</a:t>
            </a:r>
            <a:endParaRPr lang="en-CA" dirty="0"/>
          </a:p>
        </p:txBody>
      </p:sp>
    </p:spTree>
    <p:extLst>
      <p:ext uri="{BB962C8B-B14F-4D97-AF65-F5344CB8AC3E}">
        <p14:creationId xmlns:p14="http://schemas.microsoft.com/office/powerpoint/2010/main" val="19811465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hree-colum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06/09/2019</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2" name="Rectangle 11"/>
          <p:cNvSpPr/>
          <p:nvPr userDrawn="1"/>
        </p:nvSpPr>
        <p:spPr>
          <a:xfrm>
            <a:off x="5989639" y="4174938"/>
            <a:ext cx="2597150"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sp>
        <p:nvSpPr>
          <p:cNvPr id="14" name="Espace réservé du texte 13"/>
          <p:cNvSpPr>
            <a:spLocks noGrp="1"/>
          </p:cNvSpPr>
          <p:nvPr>
            <p:ph type="body" sz="quarter" idx="14"/>
          </p:nvPr>
        </p:nvSpPr>
        <p:spPr>
          <a:xfrm>
            <a:off x="5989637" y="4257362"/>
            <a:ext cx="2597151" cy="2225734"/>
          </a:xfrm>
        </p:spPr>
        <p:txBody>
          <a:bodyPr>
            <a:normAutofit/>
          </a:bodyPr>
          <a:lstStyle>
            <a:lvl1pPr marL="0" indent="0">
              <a:lnSpc>
                <a:spcPts val="1500"/>
              </a:lnSpc>
              <a:spcBef>
                <a:spcPts val="0"/>
              </a:spcBef>
              <a:buNone/>
              <a:defRPr sz="1200" b="0"/>
            </a:lvl1pPr>
          </a:lstStyle>
          <a:p>
            <a:pPr lvl="0"/>
            <a:r>
              <a:rPr lang="fr-FR" dirty="0"/>
              <a:t>Cliquez pour modifier les styles du</a:t>
            </a:r>
            <a:endParaRPr lang="en-CA" dirty="0"/>
          </a:p>
        </p:txBody>
      </p:sp>
      <p:sp>
        <p:nvSpPr>
          <p:cNvPr id="15" name="Rectangle 14"/>
          <p:cNvSpPr/>
          <p:nvPr userDrawn="1"/>
        </p:nvSpPr>
        <p:spPr>
          <a:xfrm>
            <a:off x="558799" y="4174938"/>
            <a:ext cx="2597137"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sp>
        <p:nvSpPr>
          <p:cNvPr id="16" name="Espace réservé du texte 13"/>
          <p:cNvSpPr>
            <a:spLocks noGrp="1"/>
          </p:cNvSpPr>
          <p:nvPr>
            <p:ph type="body" sz="quarter" idx="16"/>
          </p:nvPr>
        </p:nvSpPr>
        <p:spPr>
          <a:xfrm>
            <a:off x="558799" y="4257362"/>
            <a:ext cx="2595563" cy="2225734"/>
          </a:xfrm>
        </p:spPr>
        <p:txBody>
          <a:bodyPr>
            <a:normAutofit/>
          </a:bodyPr>
          <a:lstStyle>
            <a:lvl1pPr marL="0" indent="0">
              <a:lnSpc>
                <a:spcPts val="1500"/>
              </a:lnSpc>
              <a:spcBef>
                <a:spcPts val="0"/>
              </a:spcBef>
              <a:buNone/>
              <a:defRPr sz="1200" b="0">
                <a:solidFill>
                  <a:srgbClr val="C00000"/>
                </a:solidFill>
              </a:defRPr>
            </a:lvl1pPr>
          </a:lstStyle>
          <a:p>
            <a:pPr lvl="0"/>
            <a:r>
              <a:rPr lang="fr-FR" dirty="0"/>
              <a:t>Cliquez pour modifier les styles du</a:t>
            </a:r>
            <a:endParaRPr lang="en-CA" dirty="0"/>
          </a:p>
        </p:txBody>
      </p:sp>
      <p:sp>
        <p:nvSpPr>
          <p:cNvPr id="19" name="Rectangle 18"/>
          <p:cNvSpPr/>
          <p:nvPr userDrawn="1"/>
        </p:nvSpPr>
        <p:spPr>
          <a:xfrm>
            <a:off x="3273424" y="4174938"/>
            <a:ext cx="2600327"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sp>
        <p:nvSpPr>
          <p:cNvPr id="20" name="Espace réservé du texte 13"/>
          <p:cNvSpPr>
            <a:spLocks noGrp="1"/>
          </p:cNvSpPr>
          <p:nvPr>
            <p:ph type="body" sz="quarter" idx="18"/>
          </p:nvPr>
        </p:nvSpPr>
        <p:spPr>
          <a:xfrm>
            <a:off x="3276599" y="4257362"/>
            <a:ext cx="2597151" cy="2225734"/>
          </a:xfrm>
        </p:spPr>
        <p:txBody>
          <a:bodyPr>
            <a:normAutofit/>
          </a:bodyPr>
          <a:lstStyle>
            <a:lvl1pPr marL="0" indent="0">
              <a:lnSpc>
                <a:spcPts val="1500"/>
              </a:lnSpc>
              <a:spcBef>
                <a:spcPts val="0"/>
              </a:spcBef>
              <a:buNone/>
              <a:defRPr sz="1200" b="0"/>
            </a:lvl1pPr>
          </a:lstStyle>
          <a:p>
            <a:pPr lvl="0"/>
            <a:r>
              <a:rPr lang="fr-FR" dirty="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Rectangle 23"/>
          <p:cNvSpPr/>
          <p:nvPr userDrawn="1"/>
        </p:nvSpPr>
        <p:spPr>
          <a:xfrm>
            <a:off x="5989639" y="1335024"/>
            <a:ext cx="2597150" cy="55646"/>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5" name="Rectangle 24"/>
          <p:cNvSpPr/>
          <p:nvPr userDrawn="1"/>
        </p:nvSpPr>
        <p:spPr>
          <a:xfrm>
            <a:off x="558799" y="1335024"/>
            <a:ext cx="2597137" cy="55646"/>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sp>
        <p:nvSpPr>
          <p:cNvPr id="26" name="Rectangle 25"/>
          <p:cNvSpPr/>
          <p:nvPr userDrawn="1"/>
        </p:nvSpPr>
        <p:spPr>
          <a:xfrm>
            <a:off x="3273424" y="1335024"/>
            <a:ext cx="2600327" cy="5571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7" name="Espace réservé du texte 13"/>
          <p:cNvSpPr>
            <a:spLocks noGrp="1"/>
          </p:cNvSpPr>
          <p:nvPr>
            <p:ph type="body" sz="quarter" idx="19"/>
          </p:nvPr>
        </p:nvSpPr>
        <p:spPr>
          <a:xfrm>
            <a:off x="5989637" y="1409026"/>
            <a:ext cx="2597151" cy="2742350"/>
          </a:xfrm>
        </p:spPr>
        <p:txBody>
          <a:bodyPr>
            <a:normAutofit/>
          </a:bodyPr>
          <a:lstStyle>
            <a:lvl1pPr marL="0" indent="0">
              <a:lnSpc>
                <a:spcPts val="1500"/>
              </a:lnSpc>
              <a:spcBef>
                <a:spcPts val="0"/>
              </a:spcBef>
              <a:buNone/>
              <a:defRPr sz="1200" b="0"/>
            </a:lvl1pPr>
          </a:lstStyle>
          <a:p>
            <a:pPr lvl="0"/>
            <a:r>
              <a:rPr lang="fr-FR" dirty="0"/>
              <a:t>Cliquez pour modifier les styles du</a:t>
            </a:r>
            <a:endParaRPr lang="en-CA" dirty="0"/>
          </a:p>
        </p:txBody>
      </p:sp>
      <p:sp>
        <p:nvSpPr>
          <p:cNvPr id="28" name="Espace réservé du texte 13"/>
          <p:cNvSpPr>
            <a:spLocks noGrp="1"/>
          </p:cNvSpPr>
          <p:nvPr>
            <p:ph type="body" sz="quarter" idx="20"/>
          </p:nvPr>
        </p:nvSpPr>
        <p:spPr>
          <a:xfrm>
            <a:off x="558799" y="1409026"/>
            <a:ext cx="2595563" cy="2742350"/>
          </a:xfrm>
        </p:spPr>
        <p:txBody>
          <a:bodyPr>
            <a:normAutofit/>
          </a:bodyPr>
          <a:lstStyle>
            <a:lvl1pPr marL="0" indent="0">
              <a:lnSpc>
                <a:spcPts val="1500"/>
              </a:lnSpc>
              <a:spcBef>
                <a:spcPts val="0"/>
              </a:spcBef>
              <a:buNone/>
              <a:defRPr sz="1200" b="0">
                <a:solidFill>
                  <a:srgbClr val="C00000"/>
                </a:solidFill>
              </a:defRPr>
            </a:lvl1pPr>
          </a:lstStyle>
          <a:p>
            <a:pPr lvl="0"/>
            <a:r>
              <a:rPr lang="fr-FR" dirty="0"/>
              <a:t>Cliquez pour modifier les styles du</a:t>
            </a:r>
            <a:endParaRPr lang="en-CA" dirty="0"/>
          </a:p>
        </p:txBody>
      </p:sp>
      <p:sp>
        <p:nvSpPr>
          <p:cNvPr id="29" name="Espace réservé du texte 13"/>
          <p:cNvSpPr>
            <a:spLocks noGrp="1"/>
          </p:cNvSpPr>
          <p:nvPr>
            <p:ph type="body" sz="quarter" idx="21"/>
          </p:nvPr>
        </p:nvSpPr>
        <p:spPr>
          <a:xfrm>
            <a:off x="3276599" y="1409026"/>
            <a:ext cx="2597151" cy="2742350"/>
          </a:xfrm>
        </p:spPr>
        <p:txBody>
          <a:bodyPr>
            <a:normAutofit/>
          </a:bodyPr>
          <a:lstStyle>
            <a:lvl1pPr marL="0" indent="0">
              <a:lnSpc>
                <a:spcPts val="1500"/>
              </a:lnSpc>
              <a:spcBef>
                <a:spcPts val="0"/>
              </a:spcBef>
              <a:buNone/>
              <a:defRPr sz="1200" b="0"/>
            </a:lvl1pPr>
          </a:lstStyle>
          <a:p>
            <a:pPr lvl="0"/>
            <a:r>
              <a:rPr lang="fr-FR" dirty="0"/>
              <a:t>Cliquez pour modifier les styles du</a:t>
            </a:r>
            <a:endParaRPr lang="en-CA" dirty="0"/>
          </a:p>
        </p:txBody>
      </p:sp>
      <p:sp>
        <p:nvSpPr>
          <p:cNvPr id="30" name="Espace réservé du texte 13"/>
          <p:cNvSpPr>
            <a:spLocks noGrp="1"/>
          </p:cNvSpPr>
          <p:nvPr>
            <p:ph type="body" sz="quarter" idx="22" hasCustomPrompt="1"/>
          </p:nvPr>
        </p:nvSpPr>
        <p:spPr>
          <a:xfrm>
            <a:off x="5989637" y="1050071"/>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a:p>
            <a:pPr lvl="0"/>
            <a:endParaRPr lang="en-CA" dirty="0"/>
          </a:p>
        </p:txBody>
      </p:sp>
      <p:sp>
        <p:nvSpPr>
          <p:cNvPr id="31" name="Espace réservé du texte 13"/>
          <p:cNvSpPr>
            <a:spLocks noGrp="1"/>
          </p:cNvSpPr>
          <p:nvPr>
            <p:ph type="body" sz="quarter" idx="23" hasCustomPrompt="1"/>
          </p:nvPr>
        </p:nvSpPr>
        <p:spPr>
          <a:xfrm>
            <a:off x="558799" y="1060704"/>
            <a:ext cx="2595563" cy="274320"/>
          </a:xfrm>
        </p:spPr>
        <p:txBody>
          <a:bodyPr>
            <a:noAutofit/>
          </a:bodyPr>
          <a:lstStyle>
            <a:lvl1pPr marL="0" indent="0">
              <a:lnSpc>
                <a:spcPts val="2000"/>
              </a:lnSpc>
              <a:buNone/>
              <a:defRPr sz="1600" b="1">
                <a:solidFill>
                  <a:srgbClr val="7F7F7F"/>
                </a:solidFill>
                <a:latin typeface="Arial Narrow" pitchFamily="34" charset="0"/>
              </a:defRPr>
            </a:lvl1pPr>
          </a:lstStyle>
          <a:p>
            <a:pPr lvl="0"/>
            <a:r>
              <a:rPr lang="fr-FR" dirty="0"/>
              <a:t>CLIQUEZ POUR MODIFIER</a:t>
            </a:r>
            <a:endParaRPr lang="en-CA" dirty="0"/>
          </a:p>
        </p:txBody>
      </p:sp>
      <p:sp>
        <p:nvSpPr>
          <p:cNvPr id="32" name="Espace réservé du texte 13"/>
          <p:cNvSpPr>
            <a:spLocks noGrp="1"/>
          </p:cNvSpPr>
          <p:nvPr>
            <p:ph type="body" sz="quarter" idx="24" hasCustomPrompt="1"/>
          </p:nvPr>
        </p:nvSpPr>
        <p:spPr>
          <a:xfrm>
            <a:off x="3276599" y="1060704"/>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a:p>
            <a:pPr lvl="0"/>
            <a:endParaRPr lang="en-CA" dirty="0"/>
          </a:p>
        </p:txBody>
      </p:sp>
    </p:spTree>
    <p:extLst>
      <p:ext uri="{BB962C8B-B14F-4D97-AF65-F5344CB8AC3E}">
        <p14:creationId xmlns:p14="http://schemas.microsoft.com/office/powerpoint/2010/main" val="33751149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hree-column titl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06/09/2019</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2" name="Rectangle 11"/>
          <p:cNvSpPr/>
          <p:nvPr userDrawn="1"/>
        </p:nvSpPr>
        <p:spPr>
          <a:xfrm>
            <a:off x="5989639" y="4595562"/>
            <a:ext cx="2597150"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15" name="Rectangle 14"/>
          <p:cNvSpPr/>
          <p:nvPr userDrawn="1"/>
        </p:nvSpPr>
        <p:spPr>
          <a:xfrm>
            <a:off x="558799" y="4595562"/>
            <a:ext cx="2597137"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rgbClr val="C00000"/>
                </a:solidFill>
              </a:defRPr>
            </a:lvl1pPr>
          </a:lstStyle>
          <a:p>
            <a:pPr lvl="0"/>
            <a:r>
              <a:rPr lang="fr-FR" dirty="0"/>
              <a:t>Cliquez pour modifier les styles du</a:t>
            </a:r>
            <a:endParaRPr lang="en-CA" dirty="0"/>
          </a:p>
        </p:txBody>
      </p:sp>
      <p:sp>
        <p:nvSpPr>
          <p:cNvPr id="19" name="Rectangle 18"/>
          <p:cNvSpPr/>
          <p:nvPr userDrawn="1"/>
        </p:nvSpPr>
        <p:spPr>
          <a:xfrm>
            <a:off x="3273424" y="4595562"/>
            <a:ext cx="2600327"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Espace réservé du titre 1"/>
          <p:cNvSpPr>
            <a:spLocks noGrp="1"/>
          </p:cNvSpPr>
          <p:nvPr>
            <p:ph type="title"/>
          </p:nvPr>
        </p:nvSpPr>
        <p:spPr>
          <a:xfrm>
            <a:off x="558800" y="404334"/>
            <a:ext cx="5311774" cy="1589058"/>
          </a:xfrm>
          <a:prstGeom prst="rect">
            <a:avLst/>
          </a:prstGeom>
        </p:spPr>
        <p:txBody>
          <a:bodyPr vert="horz" lIns="0" tIns="0" rIns="0" bIns="0" rtlCol="0" anchor="ctr">
            <a:normAutofit/>
          </a:bodyPr>
          <a:lstStyle>
            <a:lvl1pPr>
              <a:defRPr>
                <a:solidFill>
                  <a:srgbClr val="E31836"/>
                </a:solidFill>
              </a:defRPr>
            </a:lvl1pPr>
          </a:lstStyle>
          <a:p>
            <a:r>
              <a:rPr lang="fr-FR" dirty="0"/>
              <a:t>Cliquez pour modifier le style du titre</a:t>
            </a:r>
            <a:endParaRPr lang="en-CA" dirty="0"/>
          </a:p>
        </p:txBody>
      </p:sp>
      <p:sp>
        <p:nvSpPr>
          <p:cNvPr id="22" name="Forme en L 21"/>
          <p:cNvSpPr/>
          <p:nvPr userDrawn="1"/>
        </p:nvSpPr>
        <p:spPr>
          <a:xfrm rot="5400000">
            <a:off x="558800" y="174054"/>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4" name="Rectangle 33"/>
          <p:cNvSpPr/>
          <p:nvPr userDrawn="1"/>
        </p:nvSpPr>
        <p:spPr>
          <a:xfrm>
            <a:off x="5989639" y="2880360"/>
            <a:ext cx="2597150"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36" name="Rectangle 35"/>
          <p:cNvSpPr/>
          <p:nvPr userDrawn="1"/>
        </p:nvSpPr>
        <p:spPr>
          <a:xfrm>
            <a:off x="558799" y="2880360"/>
            <a:ext cx="2597137"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rgbClr val="E31836"/>
                </a:solidFill>
              </a:defRPr>
            </a:lvl1pPr>
          </a:lstStyle>
          <a:p>
            <a:pPr lvl="0"/>
            <a:r>
              <a:rPr lang="fr-FR" dirty="0"/>
              <a:t>Cliquez pour modifier les styles du</a:t>
            </a:r>
            <a:endParaRPr lang="en-CA" dirty="0"/>
          </a:p>
        </p:txBody>
      </p:sp>
      <p:sp>
        <p:nvSpPr>
          <p:cNvPr id="38" name="Rectangle 37"/>
          <p:cNvSpPr/>
          <p:nvPr userDrawn="1"/>
        </p:nvSpPr>
        <p:spPr>
          <a:xfrm>
            <a:off x="3273424" y="2880360"/>
            <a:ext cx="2600327"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41" name="Espace réservé du texte 13"/>
          <p:cNvSpPr>
            <a:spLocks noGrp="1"/>
          </p:cNvSpPr>
          <p:nvPr>
            <p:ph type="body" sz="quarter" idx="22" hasCustomPrompt="1"/>
          </p:nvPr>
        </p:nvSpPr>
        <p:spPr>
          <a:xfrm>
            <a:off x="5989637"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p:txBody>
      </p:sp>
      <p:sp>
        <p:nvSpPr>
          <p:cNvPr id="42" name="Espace réservé du texte 13"/>
          <p:cNvSpPr>
            <a:spLocks noGrp="1"/>
          </p:cNvSpPr>
          <p:nvPr>
            <p:ph type="body" sz="quarter" idx="23" hasCustomPrompt="1"/>
          </p:nvPr>
        </p:nvSpPr>
        <p:spPr>
          <a:xfrm>
            <a:off x="558799" y="2414016"/>
            <a:ext cx="2595563" cy="466344"/>
          </a:xfrm>
        </p:spPr>
        <p:txBody>
          <a:bodyPr anchor="b" anchorCtr="0">
            <a:noAutofit/>
          </a:bodyPr>
          <a:lstStyle>
            <a:lvl1pPr marL="0" indent="0">
              <a:lnSpc>
                <a:spcPts val="1800"/>
              </a:lnSpc>
              <a:buNone/>
              <a:defRPr sz="1600" b="1">
                <a:solidFill>
                  <a:srgbClr val="7F7F7F"/>
                </a:solidFill>
                <a:latin typeface="Arial Narrow" pitchFamily="34" charset="0"/>
              </a:defRPr>
            </a:lvl1pPr>
          </a:lstStyle>
          <a:p>
            <a:pPr lvl="0"/>
            <a:r>
              <a:rPr lang="fr-FR" dirty="0"/>
              <a:t>CLIQUEZ POUR MODIFIER</a:t>
            </a:r>
            <a:endParaRPr lang="en-CA" dirty="0"/>
          </a:p>
        </p:txBody>
      </p:sp>
      <p:sp>
        <p:nvSpPr>
          <p:cNvPr id="43" name="Espace réservé du texte 13"/>
          <p:cNvSpPr>
            <a:spLocks noGrp="1"/>
          </p:cNvSpPr>
          <p:nvPr>
            <p:ph type="body" sz="quarter" idx="24" hasCustomPrompt="1"/>
          </p:nvPr>
        </p:nvSpPr>
        <p:spPr>
          <a:xfrm>
            <a:off x="3276599"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p:txBody>
      </p:sp>
      <p:sp>
        <p:nvSpPr>
          <p:cNvPr id="44" name="Forme en L 43"/>
          <p:cNvSpPr/>
          <p:nvPr userDrawn="1"/>
        </p:nvSpPr>
        <p:spPr>
          <a:xfrm rot="5400000" flipH="1" flipV="1">
            <a:off x="5640295" y="1993392"/>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7282440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hree-column title 2">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06/09/2019</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rgbClr val="E31836"/>
                </a:solidFill>
              </a:defRPr>
            </a:lvl1pPr>
          </a:lstStyle>
          <a:p>
            <a:pPr lvl="0"/>
            <a:r>
              <a:rPr lang="fr-FR" dirty="0"/>
              <a:t>Cliquez pour modifier les styles du</a:t>
            </a:r>
            <a:endParaRPr lang="en-CA" dirty="0"/>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Espace réservé du titre 1"/>
          <p:cNvSpPr>
            <a:spLocks noGrp="1"/>
          </p:cNvSpPr>
          <p:nvPr>
            <p:ph type="title"/>
          </p:nvPr>
        </p:nvSpPr>
        <p:spPr>
          <a:xfrm>
            <a:off x="558800" y="404334"/>
            <a:ext cx="5311774" cy="1589058"/>
          </a:xfrm>
          <a:prstGeom prst="rect">
            <a:avLst/>
          </a:prstGeom>
        </p:spPr>
        <p:txBody>
          <a:bodyPr vert="horz" lIns="0" tIns="0" rIns="0" bIns="0" rtlCol="0" anchor="ctr">
            <a:normAutofit/>
          </a:bodyPr>
          <a:lstStyle>
            <a:lvl1pPr>
              <a:defRPr>
                <a:solidFill>
                  <a:srgbClr val="E31836"/>
                </a:solidFill>
              </a:defRPr>
            </a:lvl1pPr>
          </a:lstStyle>
          <a:p>
            <a:r>
              <a:rPr lang="fr-FR" dirty="0"/>
              <a:t>Cliquez pour modifier le style du titre</a:t>
            </a:r>
            <a:endParaRPr lang="en-CA" dirty="0"/>
          </a:p>
        </p:txBody>
      </p:sp>
      <p:sp>
        <p:nvSpPr>
          <p:cNvPr id="22" name="Forme en L 21"/>
          <p:cNvSpPr/>
          <p:nvPr userDrawn="1"/>
        </p:nvSpPr>
        <p:spPr>
          <a:xfrm rot="5400000">
            <a:off x="558800" y="174054"/>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rgbClr val="E31836"/>
                </a:solidFill>
              </a:defRPr>
            </a:lvl1pPr>
          </a:lstStyle>
          <a:p>
            <a:pPr lvl="0"/>
            <a:r>
              <a:rPr lang="fr-FR" dirty="0"/>
              <a:t>Cliquez pour modifier les styles du</a:t>
            </a:r>
            <a:endParaRPr lang="en-CA" dirty="0"/>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41" name="Espace réservé du texte 13"/>
          <p:cNvSpPr>
            <a:spLocks noGrp="1"/>
          </p:cNvSpPr>
          <p:nvPr>
            <p:ph type="body" sz="quarter" idx="22" hasCustomPrompt="1"/>
          </p:nvPr>
        </p:nvSpPr>
        <p:spPr>
          <a:xfrm>
            <a:off x="5989637"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p:txBody>
      </p:sp>
      <p:sp>
        <p:nvSpPr>
          <p:cNvPr id="42" name="Espace réservé du texte 13"/>
          <p:cNvSpPr>
            <a:spLocks noGrp="1"/>
          </p:cNvSpPr>
          <p:nvPr>
            <p:ph type="body" sz="quarter" idx="23" hasCustomPrompt="1"/>
          </p:nvPr>
        </p:nvSpPr>
        <p:spPr>
          <a:xfrm>
            <a:off x="558799" y="2414016"/>
            <a:ext cx="2595563" cy="466344"/>
          </a:xfrm>
        </p:spPr>
        <p:txBody>
          <a:bodyPr anchor="b" anchorCtr="0">
            <a:noAutofit/>
          </a:bodyPr>
          <a:lstStyle>
            <a:lvl1pPr marL="0" indent="0">
              <a:lnSpc>
                <a:spcPts val="1800"/>
              </a:lnSpc>
              <a:buNone/>
              <a:defRPr sz="1600" b="1">
                <a:solidFill>
                  <a:srgbClr val="7F7F7F"/>
                </a:solidFill>
                <a:latin typeface="Arial Narrow" pitchFamily="34" charset="0"/>
              </a:defRPr>
            </a:lvl1pPr>
          </a:lstStyle>
          <a:p>
            <a:pPr lvl="0"/>
            <a:r>
              <a:rPr lang="fr-FR" dirty="0"/>
              <a:t>CLIQUEZ POUR MODIFIER</a:t>
            </a:r>
            <a:endParaRPr lang="en-CA" dirty="0"/>
          </a:p>
        </p:txBody>
      </p:sp>
      <p:sp>
        <p:nvSpPr>
          <p:cNvPr id="43" name="Espace réservé du texte 13"/>
          <p:cNvSpPr>
            <a:spLocks noGrp="1"/>
          </p:cNvSpPr>
          <p:nvPr>
            <p:ph type="body" sz="quarter" idx="24" hasCustomPrompt="1"/>
          </p:nvPr>
        </p:nvSpPr>
        <p:spPr>
          <a:xfrm>
            <a:off x="3276599"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p:txBody>
      </p:sp>
      <p:sp>
        <p:nvSpPr>
          <p:cNvPr id="44" name="Forme en L 43"/>
          <p:cNvSpPr/>
          <p:nvPr userDrawn="1"/>
        </p:nvSpPr>
        <p:spPr>
          <a:xfrm rot="5400000" flipH="1" flipV="1">
            <a:off x="5640295" y="1993392"/>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3805951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Graphs">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06/09/2019</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8" name="Espace réservé du titre 1"/>
          <p:cNvSpPr>
            <a:spLocks noGrp="1"/>
          </p:cNvSpPr>
          <p:nvPr>
            <p:ph type="title"/>
          </p:nvPr>
        </p:nvSpPr>
        <p:spPr>
          <a:xfrm>
            <a:off x="3273424" y="404334"/>
            <a:ext cx="5313363" cy="1589058"/>
          </a:xfrm>
          <a:prstGeom prst="rect">
            <a:avLst/>
          </a:prstGeom>
        </p:spPr>
        <p:txBody>
          <a:bodyPr vert="horz" lIns="0" tIns="0" rIns="0" bIns="0" rtlCol="0" anchor="ctr">
            <a:normAutofit/>
          </a:bodyPr>
          <a:lstStyle>
            <a:lvl1pPr>
              <a:defRPr>
                <a:solidFill>
                  <a:srgbClr val="E31836"/>
                </a:solidFill>
              </a:defRPr>
            </a:lvl1pPr>
          </a:lstStyle>
          <a:p>
            <a:r>
              <a:rPr lang="fr-FR" dirty="0"/>
              <a:t>Cliquez pour modifier le style du titre</a:t>
            </a:r>
            <a:endParaRPr lang="en-CA" dirty="0"/>
          </a:p>
        </p:txBody>
      </p:sp>
      <p:sp>
        <p:nvSpPr>
          <p:cNvPr id="21" name="Forme en L 20"/>
          <p:cNvSpPr/>
          <p:nvPr userDrawn="1"/>
        </p:nvSpPr>
        <p:spPr>
          <a:xfrm rot="5400000">
            <a:off x="3273425" y="174054"/>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sp>
        <p:nvSpPr>
          <p:cNvPr id="22" name="Forme en L 21"/>
          <p:cNvSpPr/>
          <p:nvPr userDrawn="1"/>
        </p:nvSpPr>
        <p:spPr>
          <a:xfrm rot="5400000" flipH="1" flipV="1">
            <a:off x="8354920" y="1993392"/>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graphique 24"/>
          <p:cNvSpPr>
            <a:spLocks noGrp="1"/>
          </p:cNvSpPr>
          <p:nvPr>
            <p:ph type="chart" sz="quarter" idx="13"/>
          </p:nvPr>
        </p:nvSpPr>
        <p:spPr>
          <a:xfrm>
            <a:off x="558800" y="2386012"/>
            <a:ext cx="8026400" cy="4097083"/>
          </a:xfrm>
        </p:spPr>
        <p:txBody>
          <a:bodyPr/>
          <a:lstStyle/>
          <a:p>
            <a:endParaRPr lang="en-CA"/>
          </a:p>
        </p:txBody>
      </p:sp>
      <p:sp>
        <p:nvSpPr>
          <p:cNvPr id="26" name="Rectangle 25"/>
          <p:cNvSpPr/>
          <p:nvPr userDrawn="1"/>
        </p:nvSpPr>
        <p:spPr>
          <a:xfrm>
            <a:off x="3275013" y="5541264"/>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00"/>
              </a:lnSpc>
              <a:spcBef>
                <a:spcPts val="300"/>
              </a:spcBef>
            </a:pPr>
            <a:endParaRPr lang="en-CA">
              <a:solidFill>
                <a:prstClr val="white"/>
              </a:solidFill>
            </a:endParaRPr>
          </a:p>
        </p:txBody>
      </p:sp>
      <p:sp>
        <p:nvSpPr>
          <p:cNvPr id="12" name="Espace réservé du texte 13"/>
          <p:cNvSpPr>
            <a:spLocks noGrp="1"/>
          </p:cNvSpPr>
          <p:nvPr>
            <p:ph type="body" sz="quarter" idx="17"/>
          </p:nvPr>
        </p:nvSpPr>
        <p:spPr>
          <a:xfrm>
            <a:off x="3273425" y="5623561"/>
            <a:ext cx="5313364" cy="777240"/>
          </a:xfrm>
        </p:spPr>
        <p:txBody>
          <a:bodyPr>
            <a:normAutofit/>
          </a:bodyPr>
          <a:lstStyle>
            <a:lvl1pPr marL="0" indent="0">
              <a:lnSpc>
                <a:spcPts val="1300"/>
              </a:lnSpc>
              <a:spcBef>
                <a:spcPts val="600"/>
              </a:spcBef>
              <a:buNone/>
              <a:defRPr sz="1200" b="0"/>
            </a:lvl1pPr>
          </a:lstStyle>
          <a:p>
            <a:pPr lvl="0"/>
            <a:r>
              <a:rPr lang="fr-FR" dirty="0"/>
              <a:t>Cliquez pour modifier les styles du</a:t>
            </a:r>
          </a:p>
        </p:txBody>
      </p:sp>
    </p:spTree>
    <p:extLst>
      <p:ext uri="{BB962C8B-B14F-4D97-AF65-F5344CB8AC3E}">
        <p14:creationId xmlns:p14="http://schemas.microsoft.com/office/powerpoint/2010/main" val="9777373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a:t>Cliquez pour modifier le style du titre</a:t>
            </a:r>
            <a:endParaRPr lang="en-CA" dirty="0"/>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fld id="{F6E3622C-6126-4886-BCF5-7090F1C861E2}" type="datetime1">
              <a:rPr lang="fr-FR" smtClean="0">
                <a:solidFill>
                  <a:srgbClr val="000000">
                    <a:tint val="75000"/>
                  </a:srgbClr>
                </a:solidFill>
              </a:rPr>
              <a:pPr/>
              <a:t>06/09/2019</a:t>
            </a:fld>
            <a:endParaRPr lang="en-CA">
              <a:solidFill>
                <a:srgbClr val="000000">
                  <a:tint val="75000"/>
                </a:srgbClr>
              </a:solidFill>
            </a:endParaRPr>
          </a:p>
        </p:txBody>
      </p:sp>
      <p:sp>
        <p:nvSpPr>
          <p:cNvPr id="4" name="Espace réservé du pied de page 3"/>
          <p:cNvSpPr>
            <a:spLocks noGrp="1"/>
          </p:cNvSpPr>
          <p:nvPr>
            <p:ph type="ftr" sz="quarter" idx="11"/>
          </p:nvPr>
        </p:nvSpPr>
        <p:spPr/>
        <p:txBody>
          <a:bodyPr/>
          <a:lstStyle/>
          <a:p>
            <a:r>
              <a:rPr lang="en-CA">
                <a:solidFill>
                  <a:srgbClr val="000000">
                    <a:tint val="75000"/>
                  </a:srgbClr>
                </a:solidFill>
              </a:rPr>
              <a:t>CROP</a:t>
            </a:r>
          </a:p>
        </p:txBody>
      </p:sp>
      <p:sp>
        <p:nvSpPr>
          <p:cNvPr id="5" name="Espace réservé du numéro de diapositive 4"/>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2896711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able of contents">
    <p:bg>
      <p:bgPr>
        <a:solidFill>
          <a:schemeClr val="bg2"/>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558801" y="1271397"/>
            <a:ext cx="5311774" cy="1392620"/>
          </a:xfrm>
        </p:spPr>
        <p:txBody>
          <a:bodyPr anchor="t" anchorCtr="0">
            <a:noAutofit/>
          </a:bodyPr>
          <a:lstStyle>
            <a:lvl1pPr marL="0" marR="0" indent="0" algn="l" defTabSz="914400" rtl="0" eaLnBrk="1" fontAlgn="auto" latinLnBrk="0" hangingPunct="1">
              <a:lnSpc>
                <a:spcPct val="100000"/>
              </a:lnSpc>
              <a:spcBef>
                <a:spcPct val="0"/>
              </a:spcBef>
              <a:spcAft>
                <a:spcPts val="0"/>
              </a:spcAft>
              <a:buClr>
                <a:schemeClr val="bg1"/>
              </a:buClr>
              <a:buSzTx/>
              <a:buFontTx/>
              <a:buNone/>
              <a:tabLst/>
              <a:defRPr sz="3300" baseline="0">
                <a:solidFill>
                  <a:schemeClr val="bg1"/>
                </a:solidFill>
              </a:defRPr>
            </a:lvl1pPr>
          </a:lstStyle>
          <a:p>
            <a:r>
              <a:rPr lang="en-CA" dirty="0"/>
              <a:t>Table of contents</a:t>
            </a:r>
            <a:endParaRPr lang="fr-CA" dirty="0"/>
          </a:p>
        </p:txBody>
      </p:sp>
      <p:sp>
        <p:nvSpPr>
          <p:cNvPr id="3" name="Espace réservé du contenu 2"/>
          <p:cNvSpPr>
            <a:spLocks noGrp="1"/>
          </p:cNvSpPr>
          <p:nvPr>
            <p:ph idx="1" hasCustomPrompt="1"/>
          </p:nvPr>
        </p:nvSpPr>
        <p:spPr>
          <a:xfrm>
            <a:off x="558801" y="2448814"/>
            <a:ext cx="5311774" cy="3785616"/>
          </a:xfrm>
        </p:spPr>
        <p:txBody>
          <a:bodyPr>
            <a:normAutofit/>
          </a:bodyPr>
          <a:lstStyle>
            <a:lvl1pPr marL="0" indent="0">
              <a:spcBef>
                <a:spcPts val="1200"/>
              </a:spcBef>
              <a:buClr>
                <a:schemeClr val="bg1"/>
              </a:buClr>
              <a:buNone/>
              <a:tabLst>
                <a:tab pos="5084763" algn="r"/>
              </a:tabLst>
              <a:defRPr sz="1200" b="0" u="none">
                <a:solidFill>
                  <a:schemeClr val="bg1"/>
                </a:solidFill>
                <a:latin typeface="Arial Narrow"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err="1"/>
              <a:t>asz</a:t>
            </a:r>
            <a:endParaRPr lang="fr-FR"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lvl1pPr>
              <a:buClr>
                <a:schemeClr val="bg1"/>
              </a:buClr>
              <a:defRPr>
                <a:solidFill>
                  <a:schemeClr val="bg1"/>
                </a:solidFill>
              </a:defRPr>
            </a:lvl1pPr>
          </a:lstStyle>
          <a:p>
            <a:pPr>
              <a:buClr>
                <a:prstClr val="white"/>
              </a:buClr>
            </a:pPr>
            <a:fld id="{7A6F88A6-4366-4608-9E5D-5814E0798602}" type="datetime1">
              <a:rPr lang="fr-FR" smtClean="0">
                <a:solidFill>
                  <a:prstClr val="white"/>
                </a:solidFill>
              </a:rPr>
              <a:pPr>
                <a:buClr>
                  <a:prstClr val="white"/>
                </a:buClr>
              </a:pPr>
              <a:t>06/09/2019</a:t>
            </a:fld>
            <a:endParaRPr lang="en-CA">
              <a:solidFill>
                <a:prstClr val="white"/>
              </a:solidFill>
            </a:endParaRPr>
          </a:p>
        </p:txBody>
      </p:sp>
      <p:sp>
        <p:nvSpPr>
          <p:cNvPr id="5" name="Espace réservé du pied de page 4"/>
          <p:cNvSpPr>
            <a:spLocks noGrp="1"/>
          </p:cNvSpPr>
          <p:nvPr>
            <p:ph type="ftr" sz="quarter" idx="11"/>
          </p:nvPr>
        </p:nvSpPr>
        <p:spPr/>
        <p:txBody>
          <a:bodyPr/>
          <a:lstStyle>
            <a:lvl1pPr>
              <a:buClr>
                <a:schemeClr val="bg1"/>
              </a:buClr>
              <a:defRPr>
                <a:solidFill>
                  <a:schemeClr val="bg1"/>
                </a:solidFill>
              </a:defRPr>
            </a:lvl1pPr>
          </a:lstStyle>
          <a:p>
            <a:pPr>
              <a:buClr>
                <a:prstClr val="white"/>
              </a:buClr>
            </a:pPr>
            <a:r>
              <a:rPr lang="en-CA">
                <a:solidFill>
                  <a:prstClr val="white"/>
                </a:solidFill>
              </a:rPr>
              <a:t>CROP</a:t>
            </a:r>
            <a:endParaRPr lang="en-CA" dirty="0">
              <a:solidFill>
                <a:prstClr val="white"/>
              </a:solidFill>
            </a:endParaRPr>
          </a:p>
        </p:txBody>
      </p:sp>
      <p:sp>
        <p:nvSpPr>
          <p:cNvPr id="6" name="Espace réservé du numéro de diapositive 5"/>
          <p:cNvSpPr>
            <a:spLocks noGrp="1"/>
          </p:cNvSpPr>
          <p:nvPr>
            <p:ph type="sldNum" sz="quarter" idx="12"/>
          </p:nvPr>
        </p:nvSpPr>
        <p:spPr/>
        <p:txBody>
          <a:bodyPr/>
          <a:lstStyle>
            <a:lvl1pPr>
              <a:buClr>
                <a:schemeClr val="bg1"/>
              </a:buClr>
              <a:defRPr>
                <a:solidFill>
                  <a:schemeClr val="bg1"/>
                </a:solidFill>
              </a:defRPr>
            </a:lvl1pPr>
          </a:lstStyle>
          <a:p>
            <a:pPr>
              <a:buClr>
                <a:prstClr val="white"/>
              </a:buClr>
            </a:pPr>
            <a:fld id="{E7B58D81-04C7-47EB-9B1C-20051A4D7758}" type="slidenum">
              <a:rPr lang="en-CA" smtClean="0">
                <a:solidFill>
                  <a:prstClr val="white"/>
                </a:solidFill>
              </a:rPr>
              <a:pPr>
                <a:buClr>
                  <a:prstClr val="white"/>
                </a:buClr>
              </a:pPr>
              <a:t>‹N°›</a:t>
            </a:fld>
            <a:endParaRPr lang="en-CA">
              <a:solidFill>
                <a:prstClr val="white"/>
              </a:solidFill>
            </a:endParaRPr>
          </a:p>
        </p:txBody>
      </p:sp>
      <p:sp>
        <p:nvSpPr>
          <p:cNvPr id="8" name="Rectangle 7"/>
          <p:cNvSpPr/>
          <p:nvPr userDrawn="1"/>
        </p:nvSpPr>
        <p:spPr>
          <a:xfrm>
            <a:off x="558801" y="2393950"/>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9" name="Connecteur droit 8"/>
          <p:cNvCxnSpPr/>
          <p:nvPr userDrawn="1"/>
        </p:nvCxnSpPr>
        <p:spPr>
          <a:xfrm>
            <a:off x="558800" y="6483096"/>
            <a:ext cx="802798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55961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83532742-BFF1-4CDF-8EA7-C42C4735F3E4}" type="datetime1">
              <a:rPr lang="fr-FR" smtClean="0">
                <a:solidFill>
                  <a:srgbClr val="000000">
                    <a:tint val="75000"/>
                  </a:srgbClr>
                </a:solidFill>
              </a:rPr>
              <a:pPr/>
              <a:t>06/09/2019</a:t>
            </a:fld>
            <a:endParaRPr lang="en-CA">
              <a:solidFill>
                <a:srgbClr val="000000">
                  <a:tint val="75000"/>
                </a:srgbClr>
              </a:solidFill>
            </a:endParaRPr>
          </a:p>
        </p:txBody>
      </p:sp>
      <p:sp>
        <p:nvSpPr>
          <p:cNvPr id="3" name="Espace réservé du pied de page 2"/>
          <p:cNvSpPr>
            <a:spLocks noGrp="1"/>
          </p:cNvSpPr>
          <p:nvPr>
            <p:ph type="ftr" sz="quarter" idx="11"/>
          </p:nvPr>
        </p:nvSpPr>
        <p:spPr/>
        <p:txBody>
          <a:bodyPr/>
          <a:lstStyle/>
          <a:p>
            <a:r>
              <a:rPr lang="en-CA">
                <a:solidFill>
                  <a:srgbClr val="000000">
                    <a:tint val="75000"/>
                  </a:srgbClr>
                </a:solidFill>
              </a:rPr>
              <a:t>CROP</a:t>
            </a:r>
          </a:p>
        </p:txBody>
      </p:sp>
      <p:sp>
        <p:nvSpPr>
          <p:cNvPr id="4" name="Espace réservé du numéro de diapositive 3"/>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25952637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Transition Page">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52490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ver Page">
    <p:bg>
      <p:bgPr>
        <a:solidFill>
          <a:schemeClr val="tx2"/>
        </a:solidFill>
        <a:effectLst/>
      </p:bgPr>
    </p:bg>
    <p:spTree>
      <p:nvGrpSpPr>
        <p:cNvPr id="1" name=""/>
        <p:cNvGrpSpPr/>
        <p:nvPr/>
      </p:nvGrpSpPr>
      <p:grpSpPr>
        <a:xfrm>
          <a:off x="0" y="0"/>
          <a:ext cx="0" cy="0"/>
          <a:chOff x="0" y="0"/>
          <a:chExt cx="0" cy="0"/>
        </a:xfrm>
      </p:grpSpPr>
      <p:pic>
        <p:nvPicPr>
          <p:cNvPr id="13" name="Image 12" descr="CROP-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42212" y="4646901"/>
            <a:ext cx="2597150" cy="1324546"/>
          </a:xfrm>
          <a:prstGeom prst="rect">
            <a:avLst/>
          </a:prstGeom>
        </p:spPr>
      </p:pic>
      <p:sp>
        <p:nvSpPr>
          <p:cNvPr id="11" name="Rectangle 10"/>
          <p:cNvSpPr/>
          <p:nvPr userDrawn="1"/>
        </p:nvSpPr>
        <p:spPr>
          <a:xfrm>
            <a:off x="558801" y="3612502"/>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Rectangle 20"/>
          <p:cNvSpPr/>
          <p:nvPr userDrawn="1"/>
        </p:nvSpPr>
        <p:spPr>
          <a:xfrm>
            <a:off x="558801" y="2393950"/>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2" name="Connecteur droit 21"/>
          <p:cNvCxnSpPr/>
          <p:nvPr userDrawn="1"/>
        </p:nvCxnSpPr>
        <p:spPr>
          <a:xfrm>
            <a:off x="558801" y="2836710"/>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558801" y="3224606"/>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5" hasCustomPrompt="1"/>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a:t>550, RUE SHERBROOKE OUEST</a:t>
            </a:r>
          </a:p>
          <a:p>
            <a:pPr lvl="1"/>
            <a:r>
              <a:rPr lang="fr-FR" dirty="0"/>
              <a:t>MONTREAL (QUÉBEC) H3A 1B9</a:t>
            </a:r>
          </a:p>
          <a:p>
            <a:pPr lvl="1"/>
            <a:r>
              <a:rPr lang="fr-FR" dirty="0"/>
              <a:t>BUREAU 900 – TOUR EST</a:t>
            </a:r>
          </a:p>
        </p:txBody>
      </p:sp>
      <p:sp>
        <p:nvSpPr>
          <p:cNvPr id="20" name="Espace réservé du texte 13"/>
          <p:cNvSpPr>
            <a:spLocks noGrp="1"/>
          </p:cNvSpPr>
          <p:nvPr>
            <p:ph type="body" sz="quarter" idx="16" hasCustomPrompt="1"/>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a:t>T 514 849-8086</a:t>
            </a:r>
          </a:p>
          <a:p>
            <a:pPr lvl="1"/>
            <a:r>
              <a:rPr lang="fr-FR" dirty="0"/>
              <a:t>WWW.CROP.CA</a:t>
            </a:r>
          </a:p>
        </p:txBody>
      </p:sp>
      <p:sp>
        <p:nvSpPr>
          <p:cNvPr id="10" name="Forme en L 9"/>
          <p:cNvSpPr/>
          <p:nvPr userDrawn="1"/>
        </p:nvSpPr>
        <p:spPr>
          <a:xfrm rot="5400000">
            <a:off x="558800" y="5019766"/>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2" name="Espace réservé du texte 6"/>
          <p:cNvSpPr txBox="1">
            <a:spLocks/>
          </p:cNvSpPr>
          <p:nvPr userDrawn="1"/>
        </p:nvSpPr>
        <p:spPr>
          <a:xfrm>
            <a:off x="569433" y="5052164"/>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solidFill>
                  <a:prstClr val="white"/>
                </a:solidFill>
                <a:latin typeface="Arial" pitchFamily="34" charset="0"/>
                <a:cs typeface="Arial" pitchFamily="34" charset="0"/>
              </a:rPr>
              <a:t>de la vie aux </a:t>
            </a:r>
            <a:r>
              <a:rPr lang="en-US" sz="1800" dirty="0" err="1">
                <a:solidFill>
                  <a:prstClr val="white"/>
                </a:solidFill>
                <a:latin typeface="Arial" pitchFamily="34" charset="0"/>
                <a:cs typeface="Arial" pitchFamily="34" charset="0"/>
              </a:rPr>
              <a:t>idées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0198751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Back Cover Page">
    <p:bg>
      <p:bgPr>
        <a:solidFill>
          <a:schemeClr val="tx2"/>
        </a:solidFill>
        <a:effectLst/>
      </p:bgPr>
    </p:bg>
    <p:spTree>
      <p:nvGrpSpPr>
        <p:cNvPr id="1" name=""/>
        <p:cNvGrpSpPr/>
        <p:nvPr/>
      </p:nvGrpSpPr>
      <p:grpSpPr>
        <a:xfrm>
          <a:off x="0" y="0"/>
          <a:ext cx="0" cy="0"/>
          <a:chOff x="0" y="0"/>
          <a:chExt cx="0" cy="0"/>
        </a:xfrm>
      </p:grpSpPr>
      <p:pic>
        <p:nvPicPr>
          <p:cNvPr id="13" name="Image 12" descr="CROP-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89638" y="3759517"/>
            <a:ext cx="2597150" cy="1324546"/>
          </a:xfrm>
          <a:prstGeom prst="rect">
            <a:avLst/>
          </a:prstGeom>
        </p:spPr>
      </p:pic>
      <p:sp>
        <p:nvSpPr>
          <p:cNvPr id="11" name="Rectangle 10"/>
          <p:cNvSpPr/>
          <p:nvPr userDrawn="1"/>
        </p:nvSpPr>
        <p:spPr>
          <a:xfrm>
            <a:off x="558801" y="3612502"/>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6" name="Connecteur droit 15"/>
          <p:cNvCxnSpPr/>
          <p:nvPr userDrawn="1"/>
        </p:nvCxnSpPr>
        <p:spPr>
          <a:xfrm>
            <a:off x="558801" y="4055262"/>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58801" y="2393950"/>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2" name="Connecteur droit 21"/>
          <p:cNvCxnSpPr/>
          <p:nvPr userDrawn="1"/>
        </p:nvCxnSpPr>
        <p:spPr>
          <a:xfrm>
            <a:off x="558801" y="2836710"/>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558801" y="3224606"/>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5" hasCustomPrompt="1"/>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a:t>550, RUE SHERBROOKE OUEST</a:t>
            </a:r>
          </a:p>
          <a:p>
            <a:pPr lvl="1"/>
            <a:r>
              <a:rPr lang="fr-FR" dirty="0"/>
              <a:t>MONTREAL (QUÉBEC) H3A 1B9</a:t>
            </a:r>
          </a:p>
          <a:p>
            <a:pPr lvl="1"/>
            <a:r>
              <a:rPr lang="fr-FR" dirty="0"/>
              <a:t>BUREAU 900 – TOUR EST</a:t>
            </a:r>
          </a:p>
        </p:txBody>
      </p:sp>
      <p:sp>
        <p:nvSpPr>
          <p:cNvPr id="20" name="Espace réservé du texte 13"/>
          <p:cNvSpPr>
            <a:spLocks noGrp="1"/>
          </p:cNvSpPr>
          <p:nvPr>
            <p:ph type="body" sz="quarter" idx="16" hasCustomPrompt="1"/>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a:t>T 514 849-8086</a:t>
            </a:r>
          </a:p>
          <a:p>
            <a:pPr lvl="1"/>
            <a:r>
              <a:rPr lang="fr-FR" dirty="0"/>
              <a:t>WWW.CROP.CA</a:t>
            </a:r>
          </a:p>
        </p:txBody>
      </p:sp>
      <p:sp>
        <p:nvSpPr>
          <p:cNvPr id="14" name="Forme en L 13"/>
          <p:cNvSpPr/>
          <p:nvPr userDrawn="1"/>
        </p:nvSpPr>
        <p:spPr>
          <a:xfrm rot="5400000">
            <a:off x="558800" y="5019766"/>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5" name="Espace réservé du texte 6"/>
          <p:cNvSpPr txBox="1">
            <a:spLocks/>
          </p:cNvSpPr>
          <p:nvPr userDrawn="1"/>
        </p:nvSpPr>
        <p:spPr>
          <a:xfrm>
            <a:off x="569433" y="5052164"/>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solidFill>
                  <a:prstClr val="white"/>
                </a:solidFill>
                <a:latin typeface="Arial" pitchFamily="34" charset="0"/>
                <a:cs typeface="Arial" pitchFamily="34" charset="0"/>
              </a:rPr>
              <a:t>de la vie aux </a:t>
            </a:r>
            <a:r>
              <a:rPr lang="en-US" sz="1800" dirty="0" err="1">
                <a:solidFill>
                  <a:prstClr val="white"/>
                </a:solidFill>
                <a:latin typeface="Arial" pitchFamily="34" charset="0"/>
                <a:cs typeface="Arial" pitchFamily="34" charset="0"/>
              </a:rPr>
              <a:t>idées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32712282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 preserve="1">
  <p:cSld name="Table of contents">
    <p:bg>
      <p:bgPr>
        <a:solidFill>
          <a:schemeClr val="bg2"/>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558801" y="1271397"/>
            <a:ext cx="5311774" cy="1392620"/>
          </a:xfrm>
        </p:spPr>
        <p:txBody>
          <a:bodyPr anchor="t" anchorCtr="0">
            <a:noAutofit/>
          </a:bodyPr>
          <a:lstStyle>
            <a:lvl1pPr marL="0" marR="0" indent="0" algn="l" defTabSz="914400" rtl="0" eaLnBrk="1" fontAlgn="auto" latinLnBrk="0" hangingPunct="1">
              <a:lnSpc>
                <a:spcPct val="100000"/>
              </a:lnSpc>
              <a:spcBef>
                <a:spcPct val="0"/>
              </a:spcBef>
              <a:spcAft>
                <a:spcPts val="0"/>
              </a:spcAft>
              <a:buClr>
                <a:schemeClr val="bg1"/>
              </a:buClr>
              <a:buSzTx/>
              <a:buFontTx/>
              <a:buNone/>
              <a:tabLst/>
              <a:defRPr sz="3300" baseline="0">
                <a:solidFill>
                  <a:schemeClr val="bg1"/>
                </a:solidFill>
              </a:defRPr>
            </a:lvl1pPr>
          </a:lstStyle>
          <a:p>
            <a:r>
              <a:rPr lang="en-CA" dirty="0"/>
              <a:t>Table of contents</a:t>
            </a:r>
            <a:endParaRPr lang="fr-CA" dirty="0"/>
          </a:p>
        </p:txBody>
      </p:sp>
      <p:sp>
        <p:nvSpPr>
          <p:cNvPr id="3" name="Espace réservé du contenu 2"/>
          <p:cNvSpPr>
            <a:spLocks noGrp="1"/>
          </p:cNvSpPr>
          <p:nvPr>
            <p:ph idx="1" hasCustomPrompt="1"/>
          </p:nvPr>
        </p:nvSpPr>
        <p:spPr>
          <a:xfrm>
            <a:off x="558801" y="2448814"/>
            <a:ext cx="5311774" cy="3785616"/>
          </a:xfrm>
        </p:spPr>
        <p:txBody>
          <a:bodyPr>
            <a:normAutofit/>
          </a:bodyPr>
          <a:lstStyle>
            <a:lvl1pPr marL="0" indent="0">
              <a:spcBef>
                <a:spcPts val="1200"/>
              </a:spcBef>
              <a:buClr>
                <a:schemeClr val="bg1"/>
              </a:buClr>
              <a:buNone/>
              <a:tabLst>
                <a:tab pos="5084763" algn="r"/>
              </a:tabLst>
              <a:defRPr sz="1200" b="0" u="none">
                <a:solidFill>
                  <a:schemeClr val="bg1"/>
                </a:solidFill>
                <a:latin typeface="Arial Narrow"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err="1"/>
              <a:t>asz</a:t>
            </a:r>
            <a:endParaRPr lang="fr-FR"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lvl1pPr>
              <a:buClr>
                <a:schemeClr val="bg1"/>
              </a:buClr>
              <a:defRPr>
                <a:solidFill>
                  <a:schemeClr val="bg1"/>
                </a:solidFill>
              </a:defRPr>
            </a:lvl1pPr>
          </a:lstStyle>
          <a:p>
            <a:pPr>
              <a:buClr>
                <a:prstClr val="white"/>
              </a:buClr>
            </a:pPr>
            <a:fld id="{7A6F88A6-4366-4608-9E5D-5814E0798602}" type="datetime1">
              <a:rPr lang="fr-FR" smtClean="0">
                <a:solidFill>
                  <a:prstClr val="white"/>
                </a:solidFill>
              </a:rPr>
              <a:pPr>
                <a:buClr>
                  <a:prstClr val="white"/>
                </a:buClr>
              </a:pPr>
              <a:t>06/09/2019</a:t>
            </a:fld>
            <a:endParaRPr lang="en-CA">
              <a:solidFill>
                <a:prstClr val="white"/>
              </a:solidFill>
            </a:endParaRPr>
          </a:p>
        </p:txBody>
      </p:sp>
      <p:sp>
        <p:nvSpPr>
          <p:cNvPr id="5" name="Espace réservé du pied de page 4"/>
          <p:cNvSpPr>
            <a:spLocks noGrp="1"/>
          </p:cNvSpPr>
          <p:nvPr>
            <p:ph type="ftr" sz="quarter" idx="11"/>
          </p:nvPr>
        </p:nvSpPr>
        <p:spPr/>
        <p:txBody>
          <a:bodyPr/>
          <a:lstStyle>
            <a:lvl1pPr>
              <a:buClr>
                <a:schemeClr val="bg1"/>
              </a:buClr>
              <a:defRPr>
                <a:solidFill>
                  <a:schemeClr val="bg1"/>
                </a:solidFill>
              </a:defRPr>
            </a:lvl1pPr>
          </a:lstStyle>
          <a:p>
            <a:pPr>
              <a:buClr>
                <a:prstClr val="white"/>
              </a:buClr>
            </a:pPr>
            <a:r>
              <a:rPr lang="en-CA">
                <a:solidFill>
                  <a:prstClr val="white"/>
                </a:solidFill>
              </a:rPr>
              <a:t>CROP</a:t>
            </a:r>
            <a:endParaRPr lang="en-CA" dirty="0">
              <a:solidFill>
                <a:prstClr val="white"/>
              </a:solidFill>
            </a:endParaRPr>
          </a:p>
        </p:txBody>
      </p:sp>
      <p:sp>
        <p:nvSpPr>
          <p:cNvPr id="6" name="Espace réservé du numéro de diapositive 5"/>
          <p:cNvSpPr>
            <a:spLocks noGrp="1"/>
          </p:cNvSpPr>
          <p:nvPr>
            <p:ph type="sldNum" sz="quarter" idx="12"/>
          </p:nvPr>
        </p:nvSpPr>
        <p:spPr/>
        <p:txBody>
          <a:bodyPr/>
          <a:lstStyle>
            <a:lvl1pPr>
              <a:buClr>
                <a:schemeClr val="bg1"/>
              </a:buClr>
              <a:defRPr>
                <a:solidFill>
                  <a:schemeClr val="bg1"/>
                </a:solidFill>
              </a:defRPr>
            </a:lvl1pPr>
          </a:lstStyle>
          <a:p>
            <a:pPr>
              <a:buClr>
                <a:prstClr val="white"/>
              </a:buClr>
            </a:pPr>
            <a:fld id="{E7B58D81-04C7-47EB-9B1C-20051A4D7758}" type="slidenum">
              <a:rPr lang="en-CA" smtClean="0">
                <a:solidFill>
                  <a:prstClr val="white"/>
                </a:solidFill>
              </a:rPr>
              <a:pPr>
                <a:buClr>
                  <a:prstClr val="white"/>
                </a:buClr>
              </a:pPr>
              <a:t>‹N°›</a:t>
            </a:fld>
            <a:endParaRPr lang="en-CA">
              <a:solidFill>
                <a:prstClr val="white"/>
              </a:solidFill>
            </a:endParaRPr>
          </a:p>
        </p:txBody>
      </p:sp>
      <p:sp>
        <p:nvSpPr>
          <p:cNvPr id="8" name="Rectangle 7"/>
          <p:cNvSpPr/>
          <p:nvPr userDrawn="1"/>
        </p:nvSpPr>
        <p:spPr>
          <a:xfrm>
            <a:off x="558801" y="2393950"/>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9" name="Connecteur droit 8"/>
          <p:cNvCxnSpPr/>
          <p:nvPr userDrawn="1"/>
        </p:nvCxnSpPr>
        <p:spPr>
          <a:xfrm>
            <a:off x="558800" y="6483096"/>
            <a:ext cx="802798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81500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ransition Page">
    <p:bg>
      <p:bgPr>
        <a:solidFill>
          <a:schemeClr val="tx2"/>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558801" y="1699260"/>
            <a:ext cx="6705853" cy="2594674"/>
          </a:xfrm>
        </p:spPr>
        <p:txBody>
          <a:bodyPr anchor="b" anchorCtr="0">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a:t>CLIQUEZ POUR MODIFIER LES STYLES DU TEXTE DU MASQUE</a:t>
            </a:r>
          </a:p>
        </p:txBody>
      </p:sp>
      <p:sp>
        <p:nvSpPr>
          <p:cNvPr id="12" name="Rectangle 11"/>
          <p:cNvSpPr/>
          <p:nvPr userDrawn="1"/>
        </p:nvSpPr>
        <p:spPr>
          <a:xfrm>
            <a:off x="558801" y="4430713"/>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Espace réservé du texte 20"/>
          <p:cNvSpPr>
            <a:spLocks noGrp="1"/>
          </p:cNvSpPr>
          <p:nvPr userDrawn="1">
            <p:ph type="body" sz="quarter" idx="10" hasCustomPrompt="1"/>
          </p:nvPr>
        </p:nvSpPr>
        <p:spPr>
          <a:xfrm>
            <a:off x="558800" y="4522534"/>
            <a:ext cx="5311775" cy="347663"/>
          </a:xfrm>
        </p:spPr>
        <p:txBody>
          <a:bodyPr>
            <a:normAutofit/>
          </a:bodyPr>
          <a:lstStyle>
            <a:lvl1pPr>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CLIQUEZ POUR MODIFIER LES STYLES DU TEXTE DU MASQUE</a:t>
            </a:r>
          </a:p>
        </p:txBody>
      </p:sp>
      <p:sp>
        <p:nvSpPr>
          <p:cNvPr id="9" name="Forme en L 8"/>
          <p:cNvSpPr/>
          <p:nvPr userDrawn="1"/>
        </p:nvSpPr>
        <p:spPr>
          <a:xfrm rot="5400000">
            <a:off x="558800" y="6029901"/>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0" name="Espace réservé du texte 6"/>
          <p:cNvSpPr txBox="1">
            <a:spLocks/>
          </p:cNvSpPr>
          <p:nvPr userDrawn="1"/>
        </p:nvSpPr>
        <p:spPr>
          <a:xfrm>
            <a:off x="569433" y="6062299"/>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solidFill>
                  <a:prstClr val="white"/>
                </a:solidFill>
                <a:latin typeface="Arial" pitchFamily="34" charset="0"/>
                <a:cs typeface="Arial" pitchFamily="34" charset="0"/>
              </a:rPr>
              <a:t>de la vie aux </a:t>
            </a:r>
            <a:r>
              <a:rPr lang="en-US" sz="1800" dirty="0" err="1">
                <a:solidFill>
                  <a:prstClr val="white"/>
                </a:solidFill>
                <a:latin typeface="Arial" pitchFamily="34" charset="0"/>
                <a:cs typeface="Arial" pitchFamily="34" charset="0"/>
              </a:rPr>
              <a:t>idées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36314613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re et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06/09/2019</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Tree>
    <p:extLst>
      <p:ext uri="{BB962C8B-B14F-4D97-AF65-F5344CB8AC3E}">
        <p14:creationId xmlns:p14="http://schemas.microsoft.com/office/powerpoint/2010/main" val="18844817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re texte et photo">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06/09/2019</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7" name="Espace réservé pour une image  10"/>
          <p:cNvSpPr>
            <a:spLocks noGrp="1"/>
          </p:cNvSpPr>
          <p:nvPr>
            <p:ph type="pic" sz="quarter" idx="14"/>
          </p:nvPr>
        </p:nvSpPr>
        <p:spPr>
          <a:xfrm>
            <a:off x="5989637" y="1371981"/>
            <a:ext cx="2597151" cy="2037969"/>
          </a:xfrm>
        </p:spPr>
        <p:txBody>
          <a:bodyPr/>
          <a:lstStyle>
            <a:lvl1pPr marL="0" indent="0">
              <a:buNone/>
              <a:defRPr/>
            </a:lvl1pPr>
          </a:lstStyle>
          <a:p>
            <a:endParaRPr lang="en-CA" dirty="0"/>
          </a:p>
        </p:txBody>
      </p:sp>
      <p:sp>
        <p:nvSpPr>
          <p:cNvPr id="9" name="Rectangle 8"/>
          <p:cNvSpPr/>
          <p:nvPr userDrawn="1"/>
        </p:nvSpPr>
        <p:spPr>
          <a:xfrm>
            <a:off x="5989638" y="3539109"/>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0" name="Espace réservé du texte 13"/>
          <p:cNvSpPr>
            <a:spLocks noGrp="1"/>
          </p:cNvSpPr>
          <p:nvPr>
            <p:ph type="body" sz="quarter" idx="15"/>
          </p:nvPr>
        </p:nvSpPr>
        <p:spPr>
          <a:xfrm>
            <a:off x="5989637" y="3648964"/>
            <a:ext cx="2597151" cy="1761554"/>
          </a:xfrm>
        </p:spPr>
        <p:txBody>
          <a:bodyPr>
            <a:normAutofit/>
          </a:bodyPr>
          <a:lstStyle>
            <a:lvl1pPr marL="0" indent="0">
              <a:lnSpc>
                <a:spcPts val="1500"/>
              </a:lnSpc>
              <a:spcBef>
                <a:spcPts val="800"/>
              </a:spcBef>
              <a:buNone/>
              <a:defRPr sz="1200" b="0"/>
            </a:lvl1pPr>
          </a:lstStyle>
          <a:p>
            <a:pPr lvl="0"/>
            <a:r>
              <a:rPr lang="fr-FR" dirty="0"/>
              <a:t>Cliquez pour modifier les styles du</a:t>
            </a:r>
            <a:endParaRPr lang="en-CA" dirty="0"/>
          </a:p>
        </p:txBody>
      </p:sp>
    </p:spTree>
    <p:extLst>
      <p:ext uri="{BB962C8B-B14F-4D97-AF65-F5344CB8AC3E}">
        <p14:creationId xmlns:p14="http://schemas.microsoft.com/office/powerpoint/2010/main" val="27428495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06/09/2019</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3749674"/>
          </a:xfrm>
        </p:spPr>
        <p:txBody>
          <a:bodyPr/>
          <a:lstStyle/>
          <a:p>
            <a:pPr lvl="0"/>
            <a:r>
              <a:rPr lang="fr-FR" dirty="0"/>
              <a:t>Cliquez pour modifier</a:t>
            </a:r>
            <a:endParaRPr lang="en-CA" dirty="0"/>
          </a:p>
        </p:txBody>
      </p:sp>
      <p:sp>
        <p:nvSpPr>
          <p:cNvPr id="11" name="Espace réservé du texte 13"/>
          <p:cNvSpPr>
            <a:spLocks noGrp="1"/>
          </p:cNvSpPr>
          <p:nvPr>
            <p:ph type="body" sz="quarter" idx="17"/>
          </p:nvPr>
        </p:nvSpPr>
        <p:spPr>
          <a:xfrm>
            <a:off x="558800" y="5585036"/>
            <a:ext cx="5313364" cy="895139"/>
          </a:xfrm>
        </p:spPr>
        <p:txBody>
          <a:bodyPr>
            <a:normAutofit/>
          </a:bodyPr>
          <a:lstStyle>
            <a:lvl1pPr marL="0" indent="0">
              <a:lnSpc>
                <a:spcPts val="1400"/>
              </a:lnSpc>
              <a:spcBef>
                <a:spcPts val="600"/>
              </a:spcBef>
              <a:buNone/>
              <a:defRPr sz="1200" b="0"/>
            </a:lvl1pPr>
          </a:lstStyle>
          <a:p>
            <a:pPr lvl="0"/>
            <a:r>
              <a:rPr lang="fr-FR" dirty="0"/>
              <a:t>Cliquez pour modifier les styles du</a:t>
            </a: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8673912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06/09/2019</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8027988" cy="3749674"/>
          </a:xfrm>
        </p:spPr>
        <p:txBody>
          <a:bodyPr/>
          <a:lstStyle/>
          <a:p>
            <a:pPr lvl="0"/>
            <a:r>
              <a:rPr lang="fr-FR" dirty="0"/>
              <a:t>Cliquez pour modifier</a:t>
            </a:r>
            <a:endParaRPr lang="en-CA" dirty="0"/>
          </a:p>
        </p:txBody>
      </p:sp>
      <p:sp>
        <p:nvSpPr>
          <p:cNvPr id="10" name="Rectangle 9"/>
          <p:cNvSpPr/>
          <p:nvPr userDrawn="1"/>
        </p:nvSpPr>
        <p:spPr>
          <a:xfrm>
            <a:off x="558800" y="5456238"/>
            <a:ext cx="5313363"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Espace réservé du texte 13"/>
          <p:cNvSpPr>
            <a:spLocks noGrp="1"/>
          </p:cNvSpPr>
          <p:nvPr>
            <p:ph type="body" sz="quarter" idx="17"/>
          </p:nvPr>
        </p:nvSpPr>
        <p:spPr>
          <a:xfrm>
            <a:off x="558800" y="5585036"/>
            <a:ext cx="5313364" cy="895139"/>
          </a:xfrm>
        </p:spPr>
        <p:txBody>
          <a:bodyPr>
            <a:normAutofit/>
          </a:bodyPr>
          <a:lstStyle>
            <a:lvl1pPr marL="0" indent="0">
              <a:lnSpc>
                <a:spcPts val="1400"/>
              </a:lnSpc>
              <a:spcBef>
                <a:spcPts val="600"/>
              </a:spcBef>
              <a:buNone/>
              <a:defRPr sz="1200" b="0"/>
            </a:lvl1pPr>
          </a:lstStyle>
          <a:p>
            <a:pPr lvl="0"/>
            <a:r>
              <a:rPr lang="fr-FR" dirty="0"/>
              <a:t>Cliquez pour modifier les styles du</a:t>
            </a: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2146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ransition Page">
    <p:bg>
      <p:bgPr>
        <a:solidFill>
          <a:srgbClr val="E31836"/>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558801" y="1699260"/>
            <a:ext cx="6705853" cy="2594674"/>
          </a:xfrm>
        </p:spPr>
        <p:txBody>
          <a:bodyPr anchor="b" anchorCtr="0">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a:t>CLIQUEZ POUR MODIFIER LES STYLES DU TEXTE DU MASQUE</a:t>
            </a:r>
          </a:p>
        </p:txBody>
      </p:sp>
      <p:sp>
        <p:nvSpPr>
          <p:cNvPr id="12" name="Rectangle 11"/>
          <p:cNvSpPr/>
          <p:nvPr userDrawn="1"/>
        </p:nvSpPr>
        <p:spPr>
          <a:xfrm>
            <a:off x="558801" y="4430713"/>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Espace réservé du texte 20"/>
          <p:cNvSpPr>
            <a:spLocks noGrp="1"/>
          </p:cNvSpPr>
          <p:nvPr userDrawn="1">
            <p:ph type="body" sz="quarter" idx="10" hasCustomPrompt="1"/>
          </p:nvPr>
        </p:nvSpPr>
        <p:spPr>
          <a:xfrm>
            <a:off x="558800" y="4522534"/>
            <a:ext cx="5311775" cy="347663"/>
          </a:xfrm>
        </p:spPr>
        <p:txBody>
          <a:bodyPr>
            <a:normAutofit/>
          </a:bodyPr>
          <a:lstStyle>
            <a:lvl1pPr>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CLIQUEZ POUR MODIFIER LES STYLES DU TEXTE DU MASQUE</a:t>
            </a:r>
          </a:p>
        </p:txBody>
      </p:sp>
      <p:sp>
        <p:nvSpPr>
          <p:cNvPr id="9" name="Forme en L 8"/>
          <p:cNvSpPr/>
          <p:nvPr userDrawn="1"/>
        </p:nvSpPr>
        <p:spPr>
          <a:xfrm rot="5400000">
            <a:off x="558800" y="6029901"/>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0" name="Espace réservé du texte 6"/>
          <p:cNvSpPr txBox="1">
            <a:spLocks/>
          </p:cNvSpPr>
          <p:nvPr userDrawn="1"/>
        </p:nvSpPr>
        <p:spPr>
          <a:xfrm>
            <a:off x="569433" y="6062299"/>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solidFill>
                  <a:prstClr val="white"/>
                </a:solidFill>
                <a:latin typeface="Arial" pitchFamily="34" charset="0"/>
                <a:cs typeface="Arial" pitchFamily="34" charset="0"/>
              </a:rPr>
              <a:t>de la vie aux </a:t>
            </a:r>
            <a:r>
              <a:rPr lang="en-US" sz="1800" dirty="0" err="1">
                <a:solidFill>
                  <a:prstClr val="white"/>
                </a:solidFill>
                <a:latin typeface="Arial" pitchFamily="34" charset="0"/>
                <a:cs typeface="Arial" pitchFamily="34" charset="0"/>
              </a:rPr>
              <a:t>idées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21293248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4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06/09/2019</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a:t>Cliquez pour modifier</a:t>
            </a:r>
            <a:endParaRPr lang="en-CA" dirty="0"/>
          </a:p>
        </p:txBody>
      </p:sp>
      <p:sp>
        <p:nvSpPr>
          <p:cNvPr id="10" name="Rectangle 9"/>
          <p:cNvSpPr/>
          <p:nvPr userDrawn="1"/>
        </p:nvSpPr>
        <p:spPr>
          <a:xfrm>
            <a:off x="558800" y="5456238"/>
            <a:ext cx="5313363"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2066380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3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06/09/2019</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4" cy="4938394"/>
          </a:xfrm>
        </p:spPr>
        <p:txBody>
          <a:bodyPr/>
          <a:lstStyle/>
          <a:p>
            <a:pPr lvl="0"/>
            <a:r>
              <a:rPr lang="fr-FR" dirty="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5771468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2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06/09/2019</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5358996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5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06/09/2019</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3273424" y="2066544"/>
            <a:ext cx="5313363" cy="4386198"/>
          </a:xfrm>
        </p:spPr>
        <p:txBody>
          <a:bodyPr/>
          <a:lstStyle/>
          <a:p>
            <a:pPr lvl="0"/>
            <a:r>
              <a:rPr lang="fr-FR" dirty="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Espace réservé du contenu 8"/>
          <p:cNvSpPr>
            <a:spLocks noGrp="1"/>
          </p:cNvSpPr>
          <p:nvPr>
            <p:ph sz="quarter" idx="15"/>
          </p:nvPr>
        </p:nvSpPr>
        <p:spPr>
          <a:xfrm>
            <a:off x="558800" y="2066544"/>
            <a:ext cx="2595563" cy="4386198"/>
          </a:xfrm>
        </p:spPr>
        <p:txBody>
          <a:bodyPr/>
          <a:lstStyle/>
          <a:p>
            <a:pPr lvl="0"/>
            <a:r>
              <a:rPr lang="fr-FR" dirty="0"/>
              <a:t>Cliquez pour modifier</a:t>
            </a:r>
            <a:endParaRPr lang="en-CA" dirty="0"/>
          </a:p>
        </p:txBody>
      </p:sp>
    </p:spTree>
    <p:extLst>
      <p:ext uri="{BB962C8B-B14F-4D97-AF65-F5344CB8AC3E}">
        <p14:creationId xmlns:p14="http://schemas.microsoft.com/office/powerpoint/2010/main" val="25184839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re et 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06/09/2019</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4718938"/>
          </a:xfrm>
        </p:spPr>
        <p:txBody>
          <a:bodyPr/>
          <a:lstStyle/>
          <a:p>
            <a:pPr lvl="0"/>
            <a:r>
              <a:rPr lang="fr-FR" dirty="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7312833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3 colonnes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49"/>
            <a:ext cx="2597150" cy="3062289"/>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06/09/2019</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3" name="Espace réservé pour une image  10"/>
          <p:cNvSpPr>
            <a:spLocks noGrp="1"/>
          </p:cNvSpPr>
          <p:nvPr>
            <p:ph type="pic" sz="quarter" idx="15"/>
          </p:nvPr>
        </p:nvSpPr>
        <p:spPr>
          <a:xfrm>
            <a:off x="558799" y="2393949"/>
            <a:ext cx="2595563" cy="3062289"/>
          </a:xfrm>
        </p:spPr>
        <p:txBody>
          <a:bodyPr/>
          <a:lstStyle>
            <a:lvl1pPr marL="0" indent="0">
              <a:buNone/>
              <a:defRPr/>
            </a:lvl1pPr>
          </a:lstStyle>
          <a:p>
            <a:endParaRPr lang="en-CA" dirty="0"/>
          </a:p>
        </p:txBody>
      </p:sp>
      <p:sp>
        <p:nvSpPr>
          <p:cNvPr id="17" name="Espace réservé pour une image  10"/>
          <p:cNvSpPr>
            <a:spLocks noGrp="1"/>
          </p:cNvSpPr>
          <p:nvPr>
            <p:ph type="pic" sz="quarter" idx="17"/>
          </p:nvPr>
        </p:nvSpPr>
        <p:spPr>
          <a:xfrm>
            <a:off x="3276600" y="2393949"/>
            <a:ext cx="2597150" cy="3062289"/>
          </a:xfrm>
        </p:spPr>
        <p:txBody>
          <a:bodyPr/>
          <a:lstStyle>
            <a:lvl1pPr marL="0" indent="0">
              <a:buNone/>
              <a:defRPr/>
            </a:lvl1pPr>
          </a:lstStyle>
          <a:p>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u titre 1"/>
          <p:cNvSpPr>
            <a:spLocks noGrp="1"/>
          </p:cNvSpPr>
          <p:nvPr>
            <p:ph type="title"/>
          </p:nvPr>
        </p:nvSpPr>
        <p:spPr>
          <a:xfrm>
            <a:off x="558800" y="373063"/>
            <a:ext cx="5311774" cy="1008062"/>
          </a:xfrm>
          <a:prstGeom prst="rect">
            <a:avLst/>
          </a:prstGeom>
        </p:spPr>
        <p:txBody>
          <a:bodyPr vert="horz" lIns="0" tIns="0" rIns="0" bIns="0" rtlCol="0" anchor="ctr">
            <a:normAutofit/>
          </a:bodyPr>
          <a:lstStyle/>
          <a:p>
            <a:r>
              <a:rPr lang="fr-FR" dirty="0"/>
              <a:t>CLIQUEZ POUR MODIFIER LE STYLE DU TITRE</a:t>
            </a:r>
            <a:endParaRPr lang="en-CA" dirty="0"/>
          </a:p>
        </p:txBody>
      </p:sp>
    </p:spTree>
    <p:extLst>
      <p:ext uri="{BB962C8B-B14F-4D97-AF65-F5344CB8AC3E}">
        <p14:creationId xmlns:p14="http://schemas.microsoft.com/office/powerpoint/2010/main" val="28912020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3 colonnes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49"/>
            <a:ext cx="2597150" cy="3062289"/>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06/09/2019</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3" name="Espace réservé pour une image  10"/>
          <p:cNvSpPr>
            <a:spLocks noGrp="1"/>
          </p:cNvSpPr>
          <p:nvPr>
            <p:ph type="pic" sz="quarter" idx="15"/>
          </p:nvPr>
        </p:nvSpPr>
        <p:spPr>
          <a:xfrm>
            <a:off x="558799" y="2393949"/>
            <a:ext cx="2595563" cy="3062289"/>
          </a:xfrm>
        </p:spPr>
        <p:txBody>
          <a:bodyPr/>
          <a:lstStyle>
            <a:lvl1pPr marL="0" indent="0">
              <a:buNone/>
              <a:defRPr/>
            </a:lvl1pPr>
          </a:lstStyle>
          <a:p>
            <a:endParaRPr lang="en-CA" dirty="0"/>
          </a:p>
        </p:txBody>
      </p:sp>
      <p:sp>
        <p:nvSpPr>
          <p:cNvPr id="17" name="Espace réservé pour une image  10"/>
          <p:cNvSpPr>
            <a:spLocks noGrp="1"/>
          </p:cNvSpPr>
          <p:nvPr>
            <p:ph type="pic" sz="quarter" idx="17"/>
          </p:nvPr>
        </p:nvSpPr>
        <p:spPr>
          <a:xfrm>
            <a:off x="3276600" y="2393949"/>
            <a:ext cx="2597150" cy="3062289"/>
          </a:xfrm>
        </p:spPr>
        <p:txBody>
          <a:bodyPr/>
          <a:lstStyle>
            <a:lvl1pPr marL="0" indent="0">
              <a:buNone/>
              <a:defRPr/>
            </a:lvl1pPr>
          </a:lstStyle>
          <a:p>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u titre 1"/>
          <p:cNvSpPr>
            <a:spLocks noGrp="1"/>
          </p:cNvSpPr>
          <p:nvPr>
            <p:ph type="title"/>
          </p:nvPr>
        </p:nvSpPr>
        <p:spPr>
          <a:xfrm>
            <a:off x="3273424" y="603342"/>
            <a:ext cx="5311776" cy="1390049"/>
          </a:xfrm>
          <a:prstGeom prst="rect">
            <a:avLst/>
          </a:prstGeom>
        </p:spPr>
        <p:txBody>
          <a:bodyPr vert="horz" lIns="0" tIns="0" rIns="0" bIns="0" rtlCol="0" anchor="ctr">
            <a:normAutofit/>
          </a:bodyPr>
          <a:lstStyle/>
          <a:p>
            <a:r>
              <a:rPr lang="fr-FR" dirty="0"/>
              <a:t>CLIQUEZ POUR MODIFIER LE STYLE DU TITRE</a:t>
            </a:r>
            <a:endParaRPr lang="en-CA" dirty="0"/>
          </a:p>
        </p:txBody>
      </p:sp>
      <p:sp>
        <p:nvSpPr>
          <p:cNvPr id="10" name="Forme en L 9"/>
          <p:cNvSpPr/>
          <p:nvPr userDrawn="1"/>
        </p:nvSpPr>
        <p:spPr>
          <a:xfrm rot="5400000">
            <a:off x="3273425" y="37306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2" name="Forme en L 11"/>
          <p:cNvSpPr/>
          <p:nvPr userDrawn="1"/>
        </p:nvSpPr>
        <p:spPr>
          <a:xfrm rot="5400000" flipH="1" flipV="1">
            <a:off x="8354920"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0334872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exte 3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50"/>
            <a:ext cx="2597150" cy="2028825"/>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06/09/2019</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2" name="Rectangle 11"/>
          <p:cNvSpPr/>
          <p:nvPr userDrawn="1"/>
        </p:nvSpPr>
        <p:spPr>
          <a:xfrm>
            <a:off x="5989639" y="4542790"/>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Espace réservé pour une image  10"/>
          <p:cNvSpPr>
            <a:spLocks noGrp="1"/>
          </p:cNvSpPr>
          <p:nvPr>
            <p:ph type="pic" sz="quarter" idx="15"/>
          </p:nvPr>
        </p:nvSpPr>
        <p:spPr>
          <a:xfrm>
            <a:off x="558799" y="2393950"/>
            <a:ext cx="2595563" cy="2028825"/>
          </a:xfrm>
        </p:spPr>
        <p:txBody>
          <a:bodyPr/>
          <a:lstStyle>
            <a:lvl1pPr marL="0" indent="0">
              <a:buNone/>
              <a:defRPr/>
            </a:lvl1pPr>
          </a:lstStyle>
          <a:p>
            <a:endParaRPr lang="en-CA" dirty="0"/>
          </a:p>
        </p:txBody>
      </p:sp>
      <p:sp>
        <p:nvSpPr>
          <p:cNvPr id="15" name="Rectangle 14"/>
          <p:cNvSpPr/>
          <p:nvPr userDrawn="1"/>
        </p:nvSpPr>
        <p:spPr>
          <a:xfrm>
            <a:off x="558799" y="4542790"/>
            <a:ext cx="2597137"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pour une image  10"/>
          <p:cNvSpPr>
            <a:spLocks noGrp="1"/>
          </p:cNvSpPr>
          <p:nvPr>
            <p:ph type="pic" sz="quarter" idx="17"/>
          </p:nvPr>
        </p:nvSpPr>
        <p:spPr>
          <a:xfrm>
            <a:off x="3276600" y="2393950"/>
            <a:ext cx="2597150" cy="2028825"/>
          </a:xfrm>
        </p:spPr>
        <p:txBody>
          <a:bodyPr/>
          <a:lstStyle>
            <a:lvl1pPr marL="0" indent="0">
              <a:buNone/>
              <a:defRPr/>
            </a:lvl1pPr>
          </a:lstStyle>
          <a:p>
            <a:endParaRPr lang="en-CA" dirty="0"/>
          </a:p>
        </p:txBody>
      </p:sp>
      <p:sp>
        <p:nvSpPr>
          <p:cNvPr id="19" name="Rectangle 18"/>
          <p:cNvSpPr/>
          <p:nvPr userDrawn="1"/>
        </p:nvSpPr>
        <p:spPr>
          <a:xfrm>
            <a:off x="3273424" y="4542790"/>
            <a:ext cx="2600327" cy="557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texte 24"/>
          <p:cNvSpPr>
            <a:spLocks noGrp="1"/>
          </p:cNvSpPr>
          <p:nvPr>
            <p:ph type="body" sz="quarter" idx="18"/>
          </p:nvPr>
        </p:nvSpPr>
        <p:spPr>
          <a:xfrm>
            <a:off x="558799" y="4680962"/>
            <a:ext cx="2595563"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6" name="Espace réservé du texte 24"/>
          <p:cNvSpPr>
            <a:spLocks noGrp="1"/>
          </p:cNvSpPr>
          <p:nvPr>
            <p:ph type="body" sz="quarter" idx="19"/>
          </p:nvPr>
        </p:nvSpPr>
        <p:spPr>
          <a:xfrm>
            <a:off x="3273424" y="4680962"/>
            <a:ext cx="2595563"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7" name="Espace réservé du texte 24"/>
          <p:cNvSpPr>
            <a:spLocks noGrp="1"/>
          </p:cNvSpPr>
          <p:nvPr>
            <p:ph type="body" sz="quarter" idx="20"/>
          </p:nvPr>
        </p:nvSpPr>
        <p:spPr>
          <a:xfrm>
            <a:off x="5991226" y="4680962"/>
            <a:ext cx="2595563"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0" name="Espace réservé du titre 1"/>
          <p:cNvSpPr>
            <a:spLocks noGrp="1"/>
          </p:cNvSpPr>
          <p:nvPr>
            <p:ph type="title"/>
          </p:nvPr>
        </p:nvSpPr>
        <p:spPr>
          <a:xfrm>
            <a:off x="558800" y="373063"/>
            <a:ext cx="5311774" cy="1008062"/>
          </a:xfrm>
          <a:prstGeom prst="rect">
            <a:avLst/>
          </a:prstGeom>
        </p:spPr>
        <p:txBody>
          <a:bodyPr vert="horz" lIns="0" tIns="0" rIns="0" bIns="0" rtlCol="0" anchor="ctr">
            <a:normAutofit/>
          </a:bodyPr>
          <a:lstStyle/>
          <a:p>
            <a:r>
              <a:rPr lang="fr-FR" dirty="0"/>
              <a:t>CLIQUEZ POUR MODIFIER LE STYLE DU TITRE</a:t>
            </a:r>
            <a:endParaRPr lang="en-CA" dirty="0"/>
          </a:p>
        </p:txBody>
      </p:sp>
    </p:spTree>
    <p:extLst>
      <p:ext uri="{BB962C8B-B14F-4D97-AF65-F5344CB8AC3E}">
        <p14:creationId xmlns:p14="http://schemas.microsoft.com/office/powerpoint/2010/main" val="2924778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Texte 3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1465015"/>
            <a:ext cx="2597150" cy="2028825"/>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06/09/2019</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2" name="Rectangle 11"/>
          <p:cNvSpPr/>
          <p:nvPr userDrawn="1"/>
        </p:nvSpPr>
        <p:spPr>
          <a:xfrm>
            <a:off x="5989639" y="3529965"/>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Espace réservé pour une image  10"/>
          <p:cNvSpPr>
            <a:spLocks noGrp="1"/>
          </p:cNvSpPr>
          <p:nvPr>
            <p:ph type="pic" sz="quarter" idx="15"/>
          </p:nvPr>
        </p:nvSpPr>
        <p:spPr>
          <a:xfrm>
            <a:off x="558799" y="1465015"/>
            <a:ext cx="2595563" cy="2028825"/>
          </a:xfrm>
        </p:spPr>
        <p:txBody>
          <a:bodyPr/>
          <a:lstStyle>
            <a:lvl1pPr marL="0" indent="0">
              <a:buNone/>
              <a:defRPr/>
            </a:lvl1pPr>
          </a:lstStyle>
          <a:p>
            <a:endParaRPr lang="en-CA" dirty="0"/>
          </a:p>
        </p:txBody>
      </p:sp>
      <p:sp>
        <p:nvSpPr>
          <p:cNvPr id="15" name="Rectangle 14"/>
          <p:cNvSpPr/>
          <p:nvPr userDrawn="1"/>
        </p:nvSpPr>
        <p:spPr>
          <a:xfrm>
            <a:off x="558799" y="3529965"/>
            <a:ext cx="2597137"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pour une image  10"/>
          <p:cNvSpPr>
            <a:spLocks noGrp="1"/>
          </p:cNvSpPr>
          <p:nvPr>
            <p:ph type="pic" sz="quarter" idx="17"/>
          </p:nvPr>
        </p:nvSpPr>
        <p:spPr>
          <a:xfrm>
            <a:off x="3276600" y="1465015"/>
            <a:ext cx="2597150" cy="2028825"/>
          </a:xfrm>
        </p:spPr>
        <p:txBody>
          <a:bodyPr/>
          <a:lstStyle>
            <a:lvl1pPr marL="0" indent="0">
              <a:buNone/>
              <a:defRPr/>
            </a:lvl1pPr>
          </a:lstStyle>
          <a:p>
            <a:endParaRPr lang="en-CA" dirty="0"/>
          </a:p>
        </p:txBody>
      </p:sp>
      <p:sp>
        <p:nvSpPr>
          <p:cNvPr id="19" name="Rectangle 18"/>
          <p:cNvSpPr/>
          <p:nvPr userDrawn="1"/>
        </p:nvSpPr>
        <p:spPr>
          <a:xfrm>
            <a:off x="3273424" y="3529965"/>
            <a:ext cx="2600327" cy="557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texte 24"/>
          <p:cNvSpPr>
            <a:spLocks noGrp="1"/>
          </p:cNvSpPr>
          <p:nvPr>
            <p:ph type="body" sz="quarter" idx="18"/>
          </p:nvPr>
        </p:nvSpPr>
        <p:spPr>
          <a:xfrm>
            <a:off x="558799" y="3668137"/>
            <a:ext cx="2595563"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6" name="Espace réservé du texte 24"/>
          <p:cNvSpPr>
            <a:spLocks noGrp="1"/>
          </p:cNvSpPr>
          <p:nvPr>
            <p:ph type="body" sz="quarter" idx="19"/>
          </p:nvPr>
        </p:nvSpPr>
        <p:spPr>
          <a:xfrm>
            <a:off x="3273424" y="3668137"/>
            <a:ext cx="2595563"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7" name="Espace réservé du texte 24"/>
          <p:cNvSpPr>
            <a:spLocks noGrp="1"/>
          </p:cNvSpPr>
          <p:nvPr>
            <p:ph type="body" sz="quarter" idx="20"/>
          </p:nvPr>
        </p:nvSpPr>
        <p:spPr>
          <a:xfrm>
            <a:off x="5991226" y="3668137"/>
            <a:ext cx="2595563"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0" name="Espace réservé du titre 1"/>
          <p:cNvSpPr>
            <a:spLocks noGrp="1"/>
          </p:cNvSpPr>
          <p:nvPr>
            <p:ph type="title" hasCustomPrompt="1"/>
          </p:nvPr>
        </p:nvSpPr>
        <p:spPr>
          <a:xfrm>
            <a:off x="558800" y="373063"/>
            <a:ext cx="5311774" cy="1008062"/>
          </a:xfrm>
          <a:prstGeom prst="rect">
            <a:avLst/>
          </a:prstGeom>
        </p:spPr>
        <p:txBody>
          <a:bodyPr vert="horz" lIns="0" tIns="0" rIns="0" bIns="0" rtlCol="0" anchor="ctr">
            <a:normAutofit/>
          </a:bodyPr>
          <a:lstStyle>
            <a:lvl1pPr>
              <a:defRPr baseline="0"/>
            </a:lvl1pPr>
          </a:lstStyle>
          <a:p>
            <a:r>
              <a:rPr lang="fr-FR" dirty="0"/>
              <a:t>Cliquez ici pour modifier le </a:t>
            </a:r>
            <a:r>
              <a:rPr lang="fr-FR" dirty="0" err="1"/>
              <a:t>text</a:t>
            </a:r>
            <a:endParaRPr lang="en-CA" dirty="0"/>
          </a:p>
        </p:txBody>
      </p:sp>
      <p:sp>
        <p:nvSpPr>
          <p:cNvPr id="18" name="Rectangle 17"/>
          <p:cNvSpPr/>
          <p:nvPr userDrawn="1"/>
        </p:nvSpPr>
        <p:spPr>
          <a:xfrm>
            <a:off x="558800" y="5456238"/>
            <a:ext cx="8027985"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a:t>Cliquez pour modifier les styles du</a:t>
            </a:r>
            <a:endParaRPr lang="en-CA" dirty="0"/>
          </a:p>
        </p:txBody>
      </p:sp>
      <p:sp>
        <p:nvSpPr>
          <p:cNvPr id="22" name="Rectangle 21"/>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3492095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re et contenu 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06/09/2019</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3409949"/>
            <a:ext cx="8027989" cy="2046289"/>
          </a:xfrm>
        </p:spPr>
        <p:txBody>
          <a:bodyPr>
            <a:normAutofit/>
          </a:bodyPr>
          <a:lstStyle>
            <a:lvl1pPr>
              <a:defRPr sz="1200"/>
            </a:lvl1pPr>
          </a:lstStyle>
          <a:p>
            <a:endParaRPr lang="en-CA"/>
          </a:p>
        </p:txBody>
      </p:sp>
      <p:sp>
        <p:nvSpPr>
          <p:cNvPr id="14"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a:t>Cliquez pour modifier les styles du</a:t>
            </a:r>
            <a:endParaRPr lang="en-CA" dirty="0"/>
          </a:p>
        </p:txBody>
      </p:sp>
      <p:sp>
        <p:nvSpPr>
          <p:cNvPr id="20" name="Espace réservé du texte 19"/>
          <p:cNvSpPr>
            <a:spLocks noGrp="1"/>
          </p:cNvSpPr>
          <p:nvPr>
            <p:ph type="body" sz="quarter" idx="22"/>
          </p:nvPr>
        </p:nvSpPr>
        <p:spPr>
          <a:xfrm>
            <a:off x="558800" y="1517206"/>
            <a:ext cx="5311774" cy="1865311"/>
          </a:xfrm>
        </p:spPr>
        <p:txBody>
          <a:bodyPr/>
          <a:lstStyle/>
          <a:p>
            <a:pPr lvl="0"/>
            <a:r>
              <a:rPr lang="fr-FR" dirty="0"/>
              <a:t>Cliquez pour modifier les styles du texte du masque</a:t>
            </a:r>
          </a:p>
          <a:p>
            <a:pPr lvl="1"/>
            <a:r>
              <a:rPr lang="fr-FR" dirty="0"/>
              <a:t>Deuxième niveau</a:t>
            </a:r>
          </a:p>
        </p:txBody>
      </p:sp>
    </p:spTree>
    <p:extLst>
      <p:ext uri="{BB962C8B-B14F-4D97-AF65-F5344CB8AC3E}">
        <p14:creationId xmlns:p14="http://schemas.microsoft.com/office/powerpoint/2010/main" val="2572260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06/09/2019</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Tree>
    <p:extLst>
      <p:ext uri="{BB962C8B-B14F-4D97-AF65-F5344CB8AC3E}">
        <p14:creationId xmlns:p14="http://schemas.microsoft.com/office/powerpoint/2010/main" val="32632939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re et contenu 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06/09/2019</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2587752"/>
            <a:ext cx="8027989" cy="1852487"/>
          </a:xfrm>
        </p:spPr>
        <p:txBody>
          <a:bodyPr>
            <a:normAutofit/>
          </a:bodyPr>
          <a:lstStyle>
            <a:lvl1pPr>
              <a:defRPr sz="1200"/>
            </a:lvl1pPr>
          </a:lstStyle>
          <a:p>
            <a:endParaRPr lang="en-CA"/>
          </a:p>
        </p:txBody>
      </p:sp>
      <p:sp>
        <p:nvSpPr>
          <p:cNvPr id="12" name="Espace réservé du texte 7"/>
          <p:cNvSpPr>
            <a:spLocks noGrp="1"/>
          </p:cNvSpPr>
          <p:nvPr>
            <p:ph type="body" sz="quarter" idx="18"/>
          </p:nvPr>
        </p:nvSpPr>
        <p:spPr>
          <a:xfrm>
            <a:off x="558799" y="1518285"/>
            <a:ext cx="5311775" cy="1023747"/>
          </a:xfrm>
        </p:spPr>
        <p:txBody>
          <a:bodyPr/>
          <a:lstStyle>
            <a:lvl2pPr>
              <a:spcBef>
                <a:spcPts val="800"/>
              </a:spcBef>
              <a:defRPr/>
            </a:lvl2pPr>
            <a:lvl3pPr>
              <a:spcBef>
                <a:spcPts val="1400"/>
              </a:spcBef>
              <a:defRPr/>
            </a:lvl3pPr>
            <a:lvl4pPr>
              <a:spcBef>
                <a:spcPts val="800"/>
              </a:spcBef>
              <a:defRPr/>
            </a:lvl4pPr>
          </a:lstStyle>
          <a:p>
            <a:pPr lvl="0"/>
            <a:r>
              <a:rPr lang="fr-FR" dirty="0"/>
              <a:t>Cliquez pour modifier les styles du texte du masque</a:t>
            </a:r>
          </a:p>
          <a:p>
            <a:pPr lvl="1"/>
            <a:r>
              <a:rPr lang="fr-FR" dirty="0"/>
              <a:t>Deuxième niveau</a:t>
            </a:r>
          </a:p>
        </p:txBody>
      </p:sp>
      <p:sp>
        <p:nvSpPr>
          <p:cNvPr id="13" name="Rectangle 12"/>
          <p:cNvSpPr/>
          <p:nvPr userDrawn="1"/>
        </p:nvSpPr>
        <p:spPr>
          <a:xfrm>
            <a:off x="558800" y="4430713"/>
            <a:ext cx="8027985"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21"/>
          </p:nvPr>
        </p:nvSpPr>
        <p:spPr>
          <a:xfrm>
            <a:off x="558800" y="4540568"/>
            <a:ext cx="8027988" cy="1942528"/>
          </a:xfrm>
        </p:spPr>
        <p:txBody>
          <a:bodyPr>
            <a:normAutofit/>
          </a:bodyPr>
          <a:lstStyle>
            <a:lvl1pPr marL="0" indent="0">
              <a:lnSpc>
                <a:spcPts val="1500"/>
              </a:lnSpc>
              <a:buNone/>
              <a:defRPr sz="1200" b="0"/>
            </a:lvl1pPr>
          </a:lstStyle>
          <a:p>
            <a:pPr lvl="0"/>
            <a:r>
              <a:rPr lang="fr-FR" dirty="0"/>
              <a:t>Cliquez pour modifier les styles du</a:t>
            </a:r>
            <a:endParaRPr lang="en-CA" dirty="0"/>
          </a:p>
        </p:txBody>
      </p:sp>
    </p:spTree>
    <p:extLst>
      <p:ext uri="{BB962C8B-B14F-4D97-AF65-F5344CB8AC3E}">
        <p14:creationId xmlns:p14="http://schemas.microsoft.com/office/powerpoint/2010/main" val="35039994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re contenu et légen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06/09/2019</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10" name="Rectangle 9"/>
          <p:cNvSpPr/>
          <p:nvPr userDrawn="1"/>
        </p:nvSpPr>
        <p:spPr>
          <a:xfrm>
            <a:off x="5989638" y="4430713"/>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800"/>
              </a:spcBef>
              <a:buNone/>
              <a:defRPr sz="1200" b="0"/>
            </a:lvl1pPr>
          </a:lstStyle>
          <a:p>
            <a:pPr lvl="0"/>
            <a:r>
              <a:rPr lang="fr-FR" dirty="0"/>
              <a:t>Cliquez pour modifier les styles du</a:t>
            </a:r>
            <a:endParaRPr lang="en-CA" dirty="0"/>
          </a:p>
        </p:txBody>
      </p:sp>
    </p:spTree>
    <p:extLst>
      <p:ext uri="{BB962C8B-B14F-4D97-AF65-F5344CB8AC3E}">
        <p14:creationId xmlns:p14="http://schemas.microsoft.com/office/powerpoint/2010/main" val="21439742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06/09/2019</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4893056"/>
          </a:xfrm>
        </p:spPr>
        <p:txBody>
          <a:bodyPr/>
          <a:lstStyle/>
          <a:p>
            <a:pPr lvl="0"/>
            <a:r>
              <a:rPr lang="fr-FR" dirty="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989638" y="4430713"/>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0"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600"/>
              </a:spcBef>
              <a:buNone/>
              <a:defRPr sz="1200" b="0"/>
            </a:lvl1pPr>
          </a:lstStyle>
          <a:p>
            <a:pPr lvl="0"/>
            <a:r>
              <a:rPr lang="fr-FR" dirty="0"/>
              <a:t>Cliquez pour modifier les styles du</a:t>
            </a:r>
            <a:endParaRPr lang="en-CA" dirty="0"/>
          </a:p>
        </p:txBody>
      </p:sp>
      <p:sp>
        <p:nvSpPr>
          <p:cNvPr id="11" name="Rectangle 10"/>
          <p:cNvSpPr/>
          <p:nvPr userDrawn="1"/>
        </p:nvSpPr>
        <p:spPr>
          <a:xfrm>
            <a:off x="558801" y="2242948"/>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Rectangle 13"/>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4475087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re et contenu tablea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3" name="Espace réservé du contenu 2"/>
          <p:cNvSpPr>
            <a:spLocks noGrp="1"/>
          </p:cNvSpPr>
          <p:nvPr>
            <p:ph idx="1"/>
          </p:nvPr>
        </p:nvSpPr>
        <p:spPr>
          <a:xfrm>
            <a:off x="558800" y="2386013"/>
            <a:ext cx="5311775" cy="933259"/>
          </a:xfrm>
        </p:spPr>
        <p:txBody>
          <a:bodyPr/>
          <a:lstStyle>
            <a:lvl1pPr>
              <a:lnSpc>
                <a:spcPts val="1800"/>
              </a:lnSpc>
              <a:spcBef>
                <a:spcPts val="600"/>
              </a:spcBef>
              <a:defRPr b="0"/>
            </a:lvl1pPr>
          </a:lstStyle>
          <a:p>
            <a:pPr lvl="0"/>
            <a:r>
              <a:rPr lang="fr-FR" dirty="0"/>
              <a:t>Cliquez pour modifier les styles du texte du masque</a:t>
            </a:r>
          </a:p>
          <a:p>
            <a:pPr lvl="0"/>
            <a:endParaRPr lang="fr-FR"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06/09/2019</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801" y="3319273"/>
            <a:ext cx="8027988" cy="2377440"/>
          </a:xfrm>
        </p:spPr>
        <p:txBody>
          <a:bodyPr>
            <a:normAutofit/>
          </a:bodyPr>
          <a:lstStyle>
            <a:lvl1pPr>
              <a:defRPr sz="1200"/>
            </a:lvl1pPr>
          </a:lstStyle>
          <a:p>
            <a:endParaRPr lang="en-CA"/>
          </a:p>
        </p:txBody>
      </p:sp>
      <p:sp>
        <p:nvSpPr>
          <p:cNvPr id="16" name="Rectangle 15"/>
          <p:cNvSpPr/>
          <p:nvPr userDrawn="1"/>
        </p:nvSpPr>
        <p:spPr>
          <a:xfrm>
            <a:off x="3273425" y="5824729"/>
            <a:ext cx="5313363"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du texte 13"/>
          <p:cNvSpPr>
            <a:spLocks noGrp="1"/>
          </p:cNvSpPr>
          <p:nvPr>
            <p:ph type="body" sz="quarter" idx="17"/>
          </p:nvPr>
        </p:nvSpPr>
        <p:spPr>
          <a:xfrm>
            <a:off x="3273425" y="5907807"/>
            <a:ext cx="5313364" cy="465561"/>
          </a:xfrm>
        </p:spPr>
        <p:txBody>
          <a:bodyPr>
            <a:normAutofit/>
          </a:bodyPr>
          <a:lstStyle>
            <a:lvl1pPr marL="0" indent="0">
              <a:lnSpc>
                <a:spcPts val="1300"/>
              </a:lnSpc>
              <a:spcBef>
                <a:spcPts val="600"/>
              </a:spcBef>
              <a:buNone/>
              <a:defRPr sz="1200" b="0"/>
            </a:lvl1pPr>
          </a:lstStyle>
          <a:p>
            <a:pPr lvl="0"/>
            <a:r>
              <a:rPr lang="fr-FR" dirty="0"/>
              <a:t>Cliquez pour modifier les styles du</a:t>
            </a:r>
          </a:p>
        </p:txBody>
      </p:sp>
      <p:sp>
        <p:nvSpPr>
          <p:cNvPr id="11" name="Espace réservé pour une image  10"/>
          <p:cNvSpPr>
            <a:spLocks noGrp="1"/>
          </p:cNvSpPr>
          <p:nvPr>
            <p:ph type="pic" sz="quarter" idx="13"/>
          </p:nvPr>
        </p:nvSpPr>
        <p:spPr>
          <a:xfrm>
            <a:off x="5989637" y="173038"/>
            <a:ext cx="2597151" cy="2127978"/>
          </a:xfrm>
        </p:spPr>
        <p:txBody>
          <a:bodyPr/>
          <a:lstStyle>
            <a:lvl1pPr marL="0" indent="0">
              <a:buNone/>
              <a:defRPr/>
            </a:lvl1pPr>
          </a:lstStyle>
          <a:p>
            <a:endParaRPr lang="en-CA" dirty="0"/>
          </a:p>
        </p:txBody>
      </p:sp>
    </p:spTree>
    <p:extLst>
      <p:ext uri="{BB962C8B-B14F-4D97-AF65-F5344CB8AC3E}">
        <p14:creationId xmlns:p14="http://schemas.microsoft.com/office/powerpoint/2010/main" val="12916063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re et contenu tableau Gran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06/09/2019</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2386012"/>
            <a:ext cx="8027989" cy="4097083"/>
          </a:xfrm>
        </p:spPr>
        <p:txBody>
          <a:bodyPr>
            <a:normAutofit/>
          </a:bodyPr>
          <a:lstStyle>
            <a:lvl1pPr>
              <a:defRPr sz="1200"/>
            </a:lvl1pPr>
          </a:lstStyle>
          <a:p>
            <a:endParaRPr lang="en-CA"/>
          </a:p>
        </p:txBody>
      </p:sp>
      <p:cxnSp>
        <p:nvCxnSpPr>
          <p:cNvPr id="14" name="Connecteur droit 13"/>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Forme en L 17"/>
          <p:cNvSpPr/>
          <p:nvPr userDrawn="1"/>
        </p:nvSpPr>
        <p:spPr>
          <a:xfrm rot="5400000">
            <a:off x="558800" y="174054"/>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9" name="Forme en L 18"/>
          <p:cNvSpPr/>
          <p:nvPr userDrawn="1"/>
        </p:nvSpPr>
        <p:spPr>
          <a:xfrm rot="5400000" flipH="1" flipV="1">
            <a:off x="5640295"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2854740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e 1 photo">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7" y="2291275"/>
            <a:ext cx="2597151" cy="2127978"/>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2949A182-AE3C-4010-8CE2-DA3A4577DDB3}" type="datetime1">
              <a:rPr lang="fr-FR" smtClean="0">
                <a:solidFill>
                  <a:srgbClr val="000000">
                    <a:tint val="75000"/>
                  </a:srgbClr>
                </a:solidFill>
              </a:rPr>
              <a:pPr/>
              <a:t>06/09/2019</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2" name="Rectangle 11"/>
          <p:cNvSpPr/>
          <p:nvPr userDrawn="1"/>
        </p:nvSpPr>
        <p:spPr>
          <a:xfrm>
            <a:off x="5989638" y="4558987"/>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668842"/>
            <a:ext cx="2597151" cy="1686238"/>
          </a:xfrm>
        </p:spPr>
        <p:txBody>
          <a:bodyPr>
            <a:normAutofit/>
          </a:bodyPr>
          <a:lstStyle>
            <a:lvl1pPr marL="0" indent="0">
              <a:lnSpc>
                <a:spcPts val="1500"/>
              </a:lnSpc>
              <a:spcBef>
                <a:spcPts val="800"/>
              </a:spcBef>
              <a:buNone/>
              <a:defRPr sz="1200" b="0"/>
            </a:lvl1pPr>
          </a:lstStyle>
          <a:p>
            <a:pPr lvl="0"/>
            <a:r>
              <a:rPr lang="fr-FR" dirty="0"/>
              <a:t>Cliquez pour modifier les styles du</a:t>
            </a:r>
            <a:endParaRPr lang="en-CA" dirty="0"/>
          </a:p>
        </p:txBody>
      </p:sp>
      <p:sp>
        <p:nvSpPr>
          <p:cNvPr id="18" name="Espace réservé du titre 1"/>
          <p:cNvSpPr>
            <a:spLocks noGrp="1"/>
          </p:cNvSpPr>
          <p:nvPr>
            <p:ph type="title"/>
          </p:nvPr>
        </p:nvSpPr>
        <p:spPr>
          <a:xfrm>
            <a:off x="558800" y="404334"/>
            <a:ext cx="5311775" cy="1589058"/>
          </a:xfrm>
          <a:prstGeom prst="rect">
            <a:avLst/>
          </a:prstGeom>
        </p:spPr>
        <p:txBody>
          <a:bodyPr vert="horz" lIns="0" tIns="0" rIns="0" bIns="0" rtlCol="0" anchor="ctr">
            <a:normAutofit/>
          </a:bodyPr>
          <a:lstStyle/>
          <a:p>
            <a:r>
              <a:rPr lang="fr-FR" dirty="0"/>
              <a:t>Cliquez pour modifier le style du titre</a:t>
            </a:r>
            <a:endParaRPr lang="en-CA" dirty="0"/>
          </a:p>
        </p:txBody>
      </p:sp>
      <p:sp>
        <p:nvSpPr>
          <p:cNvPr id="17" name="Espace réservé du texte 16"/>
          <p:cNvSpPr>
            <a:spLocks noGrp="1"/>
          </p:cNvSpPr>
          <p:nvPr>
            <p:ph type="body" sz="quarter" idx="15"/>
          </p:nvPr>
        </p:nvSpPr>
        <p:spPr>
          <a:xfrm>
            <a:off x="558800" y="2386012"/>
            <a:ext cx="5311775" cy="4097083"/>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Tree>
    <p:extLst>
      <p:ext uri="{BB962C8B-B14F-4D97-AF65-F5344CB8AC3E}">
        <p14:creationId xmlns:p14="http://schemas.microsoft.com/office/powerpoint/2010/main" val="42873376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hree-colum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06/09/2019</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2" name="Rectangle 11"/>
          <p:cNvSpPr/>
          <p:nvPr userDrawn="1"/>
        </p:nvSpPr>
        <p:spPr>
          <a:xfrm>
            <a:off x="5989639" y="4174938"/>
            <a:ext cx="2597150"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257362"/>
            <a:ext cx="2597151" cy="2225734"/>
          </a:xfrm>
        </p:spPr>
        <p:txBody>
          <a:bodyPr>
            <a:normAutofit/>
          </a:bodyPr>
          <a:lstStyle>
            <a:lvl1pPr marL="0" indent="0">
              <a:lnSpc>
                <a:spcPts val="1500"/>
              </a:lnSpc>
              <a:spcBef>
                <a:spcPts val="0"/>
              </a:spcBef>
              <a:buNone/>
              <a:defRPr sz="1200" b="0"/>
            </a:lvl1pPr>
          </a:lstStyle>
          <a:p>
            <a:pPr lvl="0"/>
            <a:r>
              <a:rPr lang="fr-FR" dirty="0"/>
              <a:t>Cliquez pour modifier les styles du</a:t>
            </a:r>
            <a:endParaRPr lang="en-CA" dirty="0"/>
          </a:p>
        </p:txBody>
      </p:sp>
      <p:sp>
        <p:nvSpPr>
          <p:cNvPr id="15" name="Rectangle 14"/>
          <p:cNvSpPr/>
          <p:nvPr userDrawn="1"/>
        </p:nvSpPr>
        <p:spPr>
          <a:xfrm>
            <a:off x="558799" y="4174938"/>
            <a:ext cx="259713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6" name="Espace réservé du texte 13"/>
          <p:cNvSpPr>
            <a:spLocks noGrp="1"/>
          </p:cNvSpPr>
          <p:nvPr>
            <p:ph type="body" sz="quarter" idx="16"/>
          </p:nvPr>
        </p:nvSpPr>
        <p:spPr>
          <a:xfrm>
            <a:off x="558799" y="4257362"/>
            <a:ext cx="2595563" cy="2225734"/>
          </a:xfrm>
        </p:spPr>
        <p:txBody>
          <a:bodyPr>
            <a:normAutofit/>
          </a:bodyPr>
          <a:lstStyle>
            <a:lvl1pPr marL="0" indent="0">
              <a:lnSpc>
                <a:spcPts val="1500"/>
              </a:lnSpc>
              <a:spcBef>
                <a:spcPts val="0"/>
              </a:spcBef>
              <a:buNone/>
              <a:defRPr sz="1200" b="0">
                <a:solidFill>
                  <a:schemeClr val="tx2"/>
                </a:solidFill>
              </a:defRPr>
            </a:lvl1pPr>
          </a:lstStyle>
          <a:p>
            <a:pPr lvl="0"/>
            <a:r>
              <a:rPr lang="fr-FR" dirty="0"/>
              <a:t>Cliquez pour modifier les styles du</a:t>
            </a:r>
            <a:endParaRPr lang="en-CA" dirty="0"/>
          </a:p>
        </p:txBody>
      </p:sp>
      <p:sp>
        <p:nvSpPr>
          <p:cNvPr id="19" name="Rectangle 18"/>
          <p:cNvSpPr/>
          <p:nvPr userDrawn="1"/>
        </p:nvSpPr>
        <p:spPr>
          <a:xfrm>
            <a:off x="3273424" y="4174938"/>
            <a:ext cx="260032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0" name="Espace réservé du texte 13"/>
          <p:cNvSpPr>
            <a:spLocks noGrp="1"/>
          </p:cNvSpPr>
          <p:nvPr>
            <p:ph type="body" sz="quarter" idx="18"/>
          </p:nvPr>
        </p:nvSpPr>
        <p:spPr>
          <a:xfrm>
            <a:off x="3276599" y="4257362"/>
            <a:ext cx="2597151" cy="2225734"/>
          </a:xfrm>
        </p:spPr>
        <p:txBody>
          <a:bodyPr>
            <a:normAutofit/>
          </a:bodyPr>
          <a:lstStyle>
            <a:lvl1pPr marL="0" indent="0">
              <a:lnSpc>
                <a:spcPts val="1500"/>
              </a:lnSpc>
              <a:spcBef>
                <a:spcPts val="0"/>
              </a:spcBef>
              <a:buNone/>
              <a:defRPr sz="1200" b="0"/>
            </a:lvl1pPr>
          </a:lstStyle>
          <a:p>
            <a:pPr lvl="0"/>
            <a:r>
              <a:rPr lang="fr-FR" dirty="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Rectangle 23"/>
          <p:cNvSpPr/>
          <p:nvPr userDrawn="1"/>
        </p:nvSpPr>
        <p:spPr>
          <a:xfrm>
            <a:off x="5989639" y="1335024"/>
            <a:ext cx="2597150" cy="556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5" name="Rectangle 24"/>
          <p:cNvSpPr/>
          <p:nvPr userDrawn="1"/>
        </p:nvSpPr>
        <p:spPr>
          <a:xfrm>
            <a:off x="558799" y="1335024"/>
            <a:ext cx="2597137" cy="556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6" name="Rectangle 25"/>
          <p:cNvSpPr/>
          <p:nvPr userDrawn="1"/>
        </p:nvSpPr>
        <p:spPr>
          <a:xfrm>
            <a:off x="3273424" y="1335024"/>
            <a:ext cx="2600327" cy="557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7" name="Espace réservé du texte 13"/>
          <p:cNvSpPr>
            <a:spLocks noGrp="1"/>
          </p:cNvSpPr>
          <p:nvPr>
            <p:ph type="body" sz="quarter" idx="19"/>
          </p:nvPr>
        </p:nvSpPr>
        <p:spPr>
          <a:xfrm>
            <a:off x="5989637" y="1409026"/>
            <a:ext cx="2597151" cy="2742350"/>
          </a:xfrm>
        </p:spPr>
        <p:txBody>
          <a:bodyPr>
            <a:normAutofit/>
          </a:bodyPr>
          <a:lstStyle>
            <a:lvl1pPr marL="0" indent="0">
              <a:lnSpc>
                <a:spcPts val="1500"/>
              </a:lnSpc>
              <a:spcBef>
                <a:spcPts val="0"/>
              </a:spcBef>
              <a:buNone/>
              <a:defRPr sz="1200" b="0"/>
            </a:lvl1pPr>
          </a:lstStyle>
          <a:p>
            <a:pPr lvl="0"/>
            <a:r>
              <a:rPr lang="fr-FR" dirty="0"/>
              <a:t>Cliquez pour modifier les styles du</a:t>
            </a:r>
            <a:endParaRPr lang="en-CA" dirty="0"/>
          </a:p>
        </p:txBody>
      </p:sp>
      <p:sp>
        <p:nvSpPr>
          <p:cNvPr id="28" name="Espace réservé du texte 13"/>
          <p:cNvSpPr>
            <a:spLocks noGrp="1"/>
          </p:cNvSpPr>
          <p:nvPr>
            <p:ph type="body" sz="quarter" idx="20"/>
          </p:nvPr>
        </p:nvSpPr>
        <p:spPr>
          <a:xfrm>
            <a:off x="558799" y="1409026"/>
            <a:ext cx="2595563" cy="2742350"/>
          </a:xfrm>
        </p:spPr>
        <p:txBody>
          <a:bodyPr>
            <a:normAutofit/>
          </a:bodyPr>
          <a:lstStyle>
            <a:lvl1pPr marL="0" indent="0">
              <a:lnSpc>
                <a:spcPts val="1500"/>
              </a:lnSpc>
              <a:spcBef>
                <a:spcPts val="0"/>
              </a:spcBef>
              <a:buNone/>
              <a:defRPr sz="1200" b="0">
                <a:solidFill>
                  <a:schemeClr val="tx2"/>
                </a:solidFill>
              </a:defRPr>
            </a:lvl1pPr>
          </a:lstStyle>
          <a:p>
            <a:pPr lvl="0"/>
            <a:r>
              <a:rPr lang="fr-FR" dirty="0"/>
              <a:t>Cliquez pour modifier les styles du</a:t>
            </a:r>
            <a:endParaRPr lang="en-CA" dirty="0"/>
          </a:p>
        </p:txBody>
      </p:sp>
      <p:sp>
        <p:nvSpPr>
          <p:cNvPr id="29" name="Espace réservé du texte 13"/>
          <p:cNvSpPr>
            <a:spLocks noGrp="1"/>
          </p:cNvSpPr>
          <p:nvPr>
            <p:ph type="body" sz="quarter" idx="21"/>
          </p:nvPr>
        </p:nvSpPr>
        <p:spPr>
          <a:xfrm>
            <a:off x="3276599" y="1409026"/>
            <a:ext cx="2597151" cy="2742350"/>
          </a:xfrm>
        </p:spPr>
        <p:txBody>
          <a:bodyPr>
            <a:normAutofit/>
          </a:bodyPr>
          <a:lstStyle>
            <a:lvl1pPr marL="0" indent="0">
              <a:lnSpc>
                <a:spcPts val="1500"/>
              </a:lnSpc>
              <a:spcBef>
                <a:spcPts val="0"/>
              </a:spcBef>
              <a:buNone/>
              <a:defRPr sz="1200" b="0"/>
            </a:lvl1pPr>
          </a:lstStyle>
          <a:p>
            <a:pPr lvl="0"/>
            <a:r>
              <a:rPr lang="fr-FR" dirty="0"/>
              <a:t>Cliquez pour modifier les styles du</a:t>
            </a:r>
            <a:endParaRPr lang="en-CA" dirty="0"/>
          </a:p>
        </p:txBody>
      </p:sp>
      <p:sp>
        <p:nvSpPr>
          <p:cNvPr id="30" name="Espace réservé du texte 13"/>
          <p:cNvSpPr>
            <a:spLocks noGrp="1"/>
          </p:cNvSpPr>
          <p:nvPr>
            <p:ph type="body" sz="quarter" idx="22" hasCustomPrompt="1"/>
          </p:nvPr>
        </p:nvSpPr>
        <p:spPr>
          <a:xfrm>
            <a:off x="5989637" y="1060704"/>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a:p>
            <a:pPr lvl="0"/>
            <a:endParaRPr lang="en-CA" dirty="0"/>
          </a:p>
        </p:txBody>
      </p:sp>
      <p:sp>
        <p:nvSpPr>
          <p:cNvPr id="31" name="Espace réservé du texte 13"/>
          <p:cNvSpPr>
            <a:spLocks noGrp="1"/>
          </p:cNvSpPr>
          <p:nvPr>
            <p:ph type="body" sz="quarter" idx="23" hasCustomPrompt="1"/>
          </p:nvPr>
        </p:nvSpPr>
        <p:spPr>
          <a:xfrm>
            <a:off x="558799" y="1060704"/>
            <a:ext cx="2595563" cy="274320"/>
          </a:xfrm>
        </p:spPr>
        <p:txBody>
          <a:bodyPr>
            <a:noAutofit/>
          </a:bodyPr>
          <a:lstStyle>
            <a:lvl1pPr marL="0" indent="0">
              <a:lnSpc>
                <a:spcPts val="2000"/>
              </a:lnSpc>
              <a:buNone/>
              <a:defRPr sz="1600" b="1">
                <a:solidFill>
                  <a:schemeClr val="bg2"/>
                </a:solidFill>
                <a:latin typeface="Arial Narrow" pitchFamily="34" charset="0"/>
              </a:defRPr>
            </a:lvl1pPr>
          </a:lstStyle>
          <a:p>
            <a:pPr lvl="0"/>
            <a:r>
              <a:rPr lang="fr-FR" dirty="0"/>
              <a:t>CLIQUEZ POUR MODIFIER</a:t>
            </a:r>
            <a:endParaRPr lang="en-CA" dirty="0"/>
          </a:p>
        </p:txBody>
      </p:sp>
      <p:sp>
        <p:nvSpPr>
          <p:cNvPr id="32" name="Espace réservé du texte 13"/>
          <p:cNvSpPr>
            <a:spLocks noGrp="1"/>
          </p:cNvSpPr>
          <p:nvPr>
            <p:ph type="body" sz="quarter" idx="24" hasCustomPrompt="1"/>
          </p:nvPr>
        </p:nvSpPr>
        <p:spPr>
          <a:xfrm>
            <a:off x="3276599" y="1060704"/>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a:p>
            <a:pPr lvl="0"/>
            <a:endParaRPr lang="en-CA" dirty="0"/>
          </a:p>
        </p:txBody>
      </p:sp>
    </p:spTree>
    <p:extLst>
      <p:ext uri="{BB962C8B-B14F-4D97-AF65-F5344CB8AC3E}">
        <p14:creationId xmlns:p14="http://schemas.microsoft.com/office/powerpoint/2010/main" val="28430122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hree-column titl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06/09/2019</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2" name="Rectangle 11"/>
          <p:cNvSpPr/>
          <p:nvPr userDrawn="1"/>
        </p:nvSpPr>
        <p:spPr>
          <a:xfrm>
            <a:off x="5989639" y="4595562"/>
            <a:ext cx="2597150"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15" name="Rectangle 14"/>
          <p:cNvSpPr/>
          <p:nvPr userDrawn="1"/>
        </p:nvSpPr>
        <p:spPr>
          <a:xfrm>
            <a:off x="558799" y="4595562"/>
            <a:ext cx="259713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chemeClr val="tx2"/>
                </a:solidFill>
              </a:defRPr>
            </a:lvl1pPr>
          </a:lstStyle>
          <a:p>
            <a:pPr lvl="0"/>
            <a:r>
              <a:rPr lang="fr-FR" dirty="0"/>
              <a:t>Cliquez pour modifier les styles du</a:t>
            </a:r>
            <a:endParaRPr lang="en-CA" dirty="0"/>
          </a:p>
        </p:txBody>
      </p:sp>
      <p:sp>
        <p:nvSpPr>
          <p:cNvPr id="19" name="Rectangle 18"/>
          <p:cNvSpPr/>
          <p:nvPr userDrawn="1"/>
        </p:nvSpPr>
        <p:spPr>
          <a:xfrm>
            <a:off x="3273424" y="4595562"/>
            <a:ext cx="260032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Espace réservé du titre 1"/>
          <p:cNvSpPr>
            <a:spLocks noGrp="1"/>
          </p:cNvSpPr>
          <p:nvPr>
            <p:ph type="title"/>
          </p:nvPr>
        </p:nvSpPr>
        <p:spPr>
          <a:xfrm>
            <a:off x="558800" y="404334"/>
            <a:ext cx="5311774" cy="1589058"/>
          </a:xfrm>
          <a:prstGeom prst="rect">
            <a:avLst/>
          </a:prstGeom>
        </p:spPr>
        <p:txBody>
          <a:bodyPr vert="horz" lIns="0" tIns="0" rIns="0" bIns="0" rtlCol="0" anchor="ctr">
            <a:normAutofit/>
          </a:bodyPr>
          <a:lstStyle/>
          <a:p>
            <a:r>
              <a:rPr lang="fr-FR" dirty="0"/>
              <a:t>Cliquez pour modifier le style du titre</a:t>
            </a:r>
            <a:endParaRPr lang="en-CA" dirty="0"/>
          </a:p>
        </p:txBody>
      </p:sp>
      <p:sp>
        <p:nvSpPr>
          <p:cNvPr id="22" name="Forme en L 21"/>
          <p:cNvSpPr/>
          <p:nvPr userDrawn="1"/>
        </p:nvSpPr>
        <p:spPr>
          <a:xfrm rot="5400000">
            <a:off x="558800" y="174054"/>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4" name="Rectangle 33"/>
          <p:cNvSpPr/>
          <p:nvPr userDrawn="1"/>
        </p:nvSpPr>
        <p:spPr>
          <a:xfrm>
            <a:off x="5989639" y="2880360"/>
            <a:ext cx="2597150"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36" name="Rectangle 35"/>
          <p:cNvSpPr/>
          <p:nvPr userDrawn="1"/>
        </p:nvSpPr>
        <p:spPr>
          <a:xfrm>
            <a:off x="558799" y="2880360"/>
            <a:ext cx="259713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chemeClr val="tx2"/>
                </a:solidFill>
              </a:defRPr>
            </a:lvl1pPr>
          </a:lstStyle>
          <a:p>
            <a:pPr lvl="0"/>
            <a:r>
              <a:rPr lang="fr-FR" dirty="0"/>
              <a:t>Cliquez pour modifier les styles du</a:t>
            </a:r>
            <a:endParaRPr lang="en-CA" dirty="0"/>
          </a:p>
        </p:txBody>
      </p:sp>
      <p:sp>
        <p:nvSpPr>
          <p:cNvPr id="38" name="Rectangle 37"/>
          <p:cNvSpPr/>
          <p:nvPr userDrawn="1"/>
        </p:nvSpPr>
        <p:spPr>
          <a:xfrm>
            <a:off x="3273424" y="2880360"/>
            <a:ext cx="260032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41" name="Espace réservé du texte 13"/>
          <p:cNvSpPr>
            <a:spLocks noGrp="1"/>
          </p:cNvSpPr>
          <p:nvPr>
            <p:ph type="body" sz="quarter" idx="22" hasCustomPrompt="1"/>
          </p:nvPr>
        </p:nvSpPr>
        <p:spPr>
          <a:xfrm>
            <a:off x="5989637"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p:txBody>
      </p:sp>
      <p:sp>
        <p:nvSpPr>
          <p:cNvPr id="42" name="Espace réservé du texte 13"/>
          <p:cNvSpPr>
            <a:spLocks noGrp="1"/>
          </p:cNvSpPr>
          <p:nvPr>
            <p:ph type="body" sz="quarter" idx="23" hasCustomPrompt="1"/>
          </p:nvPr>
        </p:nvSpPr>
        <p:spPr>
          <a:xfrm>
            <a:off x="558799" y="2414016"/>
            <a:ext cx="2595563" cy="466344"/>
          </a:xfrm>
        </p:spPr>
        <p:txBody>
          <a:bodyPr anchor="b" anchorCtr="0">
            <a:noAutofit/>
          </a:bodyPr>
          <a:lstStyle>
            <a:lvl1pPr marL="0" indent="0">
              <a:lnSpc>
                <a:spcPts val="1800"/>
              </a:lnSpc>
              <a:buNone/>
              <a:defRPr sz="1600" b="1">
                <a:solidFill>
                  <a:schemeClr val="bg2"/>
                </a:solidFill>
                <a:latin typeface="Arial Narrow" pitchFamily="34" charset="0"/>
              </a:defRPr>
            </a:lvl1pPr>
          </a:lstStyle>
          <a:p>
            <a:pPr lvl="0"/>
            <a:r>
              <a:rPr lang="fr-FR" dirty="0"/>
              <a:t>CLIQUEZ POUR MODIFIER</a:t>
            </a:r>
            <a:endParaRPr lang="en-CA" dirty="0"/>
          </a:p>
        </p:txBody>
      </p:sp>
      <p:sp>
        <p:nvSpPr>
          <p:cNvPr id="43" name="Espace réservé du texte 13"/>
          <p:cNvSpPr>
            <a:spLocks noGrp="1"/>
          </p:cNvSpPr>
          <p:nvPr>
            <p:ph type="body" sz="quarter" idx="24" hasCustomPrompt="1"/>
          </p:nvPr>
        </p:nvSpPr>
        <p:spPr>
          <a:xfrm>
            <a:off x="3276599"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p:txBody>
      </p:sp>
      <p:sp>
        <p:nvSpPr>
          <p:cNvPr id="44" name="Forme en L 43"/>
          <p:cNvSpPr/>
          <p:nvPr userDrawn="1"/>
        </p:nvSpPr>
        <p:spPr>
          <a:xfrm rot="5400000" flipH="1" flipV="1">
            <a:off x="5640295"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5757850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hree-column title 2">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06/09/2019</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chemeClr val="tx2"/>
                </a:solidFill>
              </a:defRPr>
            </a:lvl1pPr>
          </a:lstStyle>
          <a:p>
            <a:pPr lvl="0"/>
            <a:r>
              <a:rPr lang="fr-FR" dirty="0"/>
              <a:t>Cliquez pour modifier les styles du</a:t>
            </a:r>
            <a:endParaRPr lang="en-CA" dirty="0"/>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Espace réservé du titre 1"/>
          <p:cNvSpPr>
            <a:spLocks noGrp="1"/>
          </p:cNvSpPr>
          <p:nvPr>
            <p:ph type="title"/>
          </p:nvPr>
        </p:nvSpPr>
        <p:spPr>
          <a:xfrm>
            <a:off x="558800" y="404334"/>
            <a:ext cx="5311774" cy="1589058"/>
          </a:xfrm>
          <a:prstGeom prst="rect">
            <a:avLst/>
          </a:prstGeom>
        </p:spPr>
        <p:txBody>
          <a:bodyPr vert="horz" lIns="0" tIns="0" rIns="0" bIns="0" rtlCol="0" anchor="ctr">
            <a:normAutofit/>
          </a:bodyPr>
          <a:lstStyle/>
          <a:p>
            <a:r>
              <a:rPr lang="fr-FR" dirty="0"/>
              <a:t>Cliquez pour modifier le style du titre</a:t>
            </a:r>
            <a:endParaRPr lang="en-CA" dirty="0"/>
          </a:p>
        </p:txBody>
      </p:sp>
      <p:sp>
        <p:nvSpPr>
          <p:cNvPr id="22" name="Forme en L 21"/>
          <p:cNvSpPr/>
          <p:nvPr userDrawn="1"/>
        </p:nvSpPr>
        <p:spPr>
          <a:xfrm rot="5400000">
            <a:off x="558800" y="174054"/>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chemeClr val="tx2"/>
                </a:solidFill>
              </a:defRPr>
            </a:lvl1pPr>
          </a:lstStyle>
          <a:p>
            <a:pPr lvl="0"/>
            <a:r>
              <a:rPr lang="fr-FR" dirty="0"/>
              <a:t>Cliquez pour modifier les styles du</a:t>
            </a:r>
            <a:endParaRPr lang="en-CA" dirty="0"/>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41" name="Espace réservé du texte 13"/>
          <p:cNvSpPr>
            <a:spLocks noGrp="1"/>
          </p:cNvSpPr>
          <p:nvPr>
            <p:ph type="body" sz="quarter" idx="22" hasCustomPrompt="1"/>
          </p:nvPr>
        </p:nvSpPr>
        <p:spPr>
          <a:xfrm>
            <a:off x="5989637"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p:txBody>
      </p:sp>
      <p:sp>
        <p:nvSpPr>
          <p:cNvPr id="42" name="Espace réservé du texte 13"/>
          <p:cNvSpPr>
            <a:spLocks noGrp="1"/>
          </p:cNvSpPr>
          <p:nvPr>
            <p:ph type="body" sz="quarter" idx="23" hasCustomPrompt="1"/>
          </p:nvPr>
        </p:nvSpPr>
        <p:spPr>
          <a:xfrm>
            <a:off x="558799" y="2414016"/>
            <a:ext cx="2595563" cy="466344"/>
          </a:xfrm>
        </p:spPr>
        <p:txBody>
          <a:bodyPr anchor="b" anchorCtr="0">
            <a:noAutofit/>
          </a:bodyPr>
          <a:lstStyle>
            <a:lvl1pPr marL="0" indent="0">
              <a:lnSpc>
                <a:spcPts val="1800"/>
              </a:lnSpc>
              <a:buNone/>
              <a:defRPr sz="1600" b="1">
                <a:solidFill>
                  <a:schemeClr val="bg2"/>
                </a:solidFill>
                <a:latin typeface="Arial Narrow" pitchFamily="34" charset="0"/>
              </a:defRPr>
            </a:lvl1pPr>
          </a:lstStyle>
          <a:p>
            <a:pPr lvl="0"/>
            <a:r>
              <a:rPr lang="fr-FR" dirty="0"/>
              <a:t>CLIQUEZ POUR MODIFIER</a:t>
            </a:r>
            <a:endParaRPr lang="en-CA" dirty="0"/>
          </a:p>
        </p:txBody>
      </p:sp>
      <p:sp>
        <p:nvSpPr>
          <p:cNvPr id="43" name="Espace réservé du texte 13"/>
          <p:cNvSpPr>
            <a:spLocks noGrp="1"/>
          </p:cNvSpPr>
          <p:nvPr>
            <p:ph type="body" sz="quarter" idx="24" hasCustomPrompt="1"/>
          </p:nvPr>
        </p:nvSpPr>
        <p:spPr>
          <a:xfrm>
            <a:off x="3276599"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p:txBody>
      </p:sp>
      <p:sp>
        <p:nvSpPr>
          <p:cNvPr id="44" name="Forme en L 43"/>
          <p:cNvSpPr/>
          <p:nvPr userDrawn="1"/>
        </p:nvSpPr>
        <p:spPr>
          <a:xfrm rot="5400000" flipH="1" flipV="1">
            <a:off x="5640295"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5502598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Graphs">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06/09/2019</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8" name="Espace réservé du titre 1"/>
          <p:cNvSpPr>
            <a:spLocks noGrp="1"/>
          </p:cNvSpPr>
          <p:nvPr>
            <p:ph type="title"/>
          </p:nvPr>
        </p:nvSpPr>
        <p:spPr>
          <a:xfrm>
            <a:off x="3273424" y="404334"/>
            <a:ext cx="5313363" cy="1589058"/>
          </a:xfrm>
          <a:prstGeom prst="rect">
            <a:avLst/>
          </a:prstGeom>
        </p:spPr>
        <p:txBody>
          <a:bodyPr vert="horz" lIns="0" tIns="0" rIns="0" bIns="0" rtlCol="0" anchor="ctr">
            <a:normAutofit/>
          </a:bodyPr>
          <a:lstStyle/>
          <a:p>
            <a:r>
              <a:rPr lang="fr-FR" dirty="0"/>
              <a:t>Cliquez pour modifier le style du titre</a:t>
            </a:r>
            <a:endParaRPr lang="en-CA" dirty="0"/>
          </a:p>
        </p:txBody>
      </p:sp>
      <p:sp>
        <p:nvSpPr>
          <p:cNvPr id="21" name="Forme en L 20"/>
          <p:cNvSpPr/>
          <p:nvPr userDrawn="1"/>
        </p:nvSpPr>
        <p:spPr>
          <a:xfrm rot="5400000">
            <a:off x="3273425" y="174054"/>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2" name="Forme en L 21"/>
          <p:cNvSpPr/>
          <p:nvPr userDrawn="1"/>
        </p:nvSpPr>
        <p:spPr>
          <a:xfrm rot="5400000" flipH="1" flipV="1">
            <a:off x="8354920"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graphique 24"/>
          <p:cNvSpPr>
            <a:spLocks noGrp="1"/>
          </p:cNvSpPr>
          <p:nvPr>
            <p:ph type="chart" sz="quarter" idx="13"/>
          </p:nvPr>
        </p:nvSpPr>
        <p:spPr>
          <a:xfrm>
            <a:off x="558800" y="2386012"/>
            <a:ext cx="8026400" cy="4097083"/>
          </a:xfrm>
        </p:spPr>
        <p:txBody>
          <a:bodyPr/>
          <a:lstStyle/>
          <a:p>
            <a:endParaRPr lang="en-CA"/>
          </a:p>
        </p:txBody>
      </p:sp>
      <p:sp>
        <p:nvSpPr>
          <p:cNvPr id="26" name="Rectangle 25"/>
          <p:cNvSpPr/>
          <p:nvPr userDrawn="1"/>
        </p:nvSpPr>
        <p:spPr>
          <a:xfrm>
            <a:off x="3275013" y="5541264"/>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00"/>
              </a:lnSpc>
              <a:spcBef>
                <a:spcPts val="300"/>
              </a:spcBef>
            </a:pPr>
            <a:endParaRPr lang="en-CA">
              <a:solidFill>
                <a:prstClr val="white"/>
              </a:solidFill>
            </a:endParaRPr>
          </a:p>
        </p:txBody>
      </p:sp>
      <p:sp>
        <p:nvSpPr>
          <p:cNvPr id="12" name="Espace réservé du texte 13"/>
          <p:cNvSpPr>
            <a:spLocks noGrp="1"/>
          </p:cNvSpPr>
          <p:nvPr>
            <p:ph type="body" sz="quarter" idx="17"/>
          </p:nvPr>
        </p:nvSpPr>
        <p:spPr>
          <a:xfrm>
            <a:off x="3273425" y="5623561"/>
            <a:ext cx="5313364" cy="777240"/>
          </a:xfrm>
        </p:spPr>
        <p:txBody>
          <a:bodyPr>
            <a:normAutofit/>
          </a:bodyPr>
          <a:lstStyle>
            <a:lvl1pPr marL="0" indent="0">
              <a:lnSpc>
                <a:spcPts val="1300"/>
              </a:lnSpc>
              <a:spcBef>
                <a:spcPts val="600"/>
              </a:spcBef>
              <a:buNone/>
              <a:defRPr sz="1200" b="0"/>
            </a:lvl1pPr>
          </a:lstStyle>
          <a:p>
            <a:pPr lvl="0"/>
            <a:r>
              <a:rPr lang="fr-FR" dirty="0"/>
              <a:t>Cliquez pour modifier les styles du</a:t>
            </a:r>
          </a:p>
        </p:txBody>
      </p:sp>
    </p:spTree>
    <p:extLst>
      <p:ext uri="{BB962C8B-B14F-4D97-AF65-F5344CB8AC3E}">
        <p14:creationId xmlns:p14="http://schemas.microsoft.com/office/powerpoint/2010/main" val="1350935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texte et photo">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06/09/2019</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7" name="Espace réservé pour une image  10"/>
          <p:cNvSpPr>
            <a:spLocks noGrp="1"/>
          </p:cNvSpPr>
          <p:nvPr>
            <p:ph type="pic" sz="quarter" idx="14"/>
          </p:nvPr>
        </p:nvSpPr>
        <p:spPr>
          <a:xfrm>
            <a:off x="5989637" y="1371981"/>
            <a:ext cx="2597151" cy="2037969"/>
          </a:xfrm>
        </p:spPr>
        <p:txBody>
          <a:bodyPr/>
          <a:lstStyle>
            <a:lvl1pPr marL="0" indent="0">
              <a:buNone/>
              <a:defRPr/>
            </a:lvl1pPr>
          </a:lstStyle>
          <a:p>
            <a:endParaRPr lang="en-CA" dirty="0"/>
          </a:p>
        </p:txBody>
      </p:sp>
      <p:sp>
        <p:nvSpPr>
          <p:cNvPr id="9" name="Rectangle 8"/>
          <p:cNvSpPr/>
          <p:nvPr userDrawn="1"/>
        </p:nvSpPr>
        <p:spPr>
          <a:xfrm>
            <a:off x="5989638" y="3539109"/>
            <a:ext cx="2597150"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0" name="Espace réservé du texte 13"/>
          <p:cNvSpPr>
            <a:spLocks noGrp="1"/>
          </p:cNvSpPr>
          <p:nvPr>
            <p:ph type="body" sz="quarter" idx="15"/>
          </p:nvPr>
        </p:nvSpPr>
        <p:spPr>
          <a:xfrm>
            <a:off x="5989637" y="3648964"/>
            <a:ext cx="2597151" cy="1761554"/>
          </a:xfrm>
        </p:spPr>
        <p:txBody>
          <a:bodyPr>
            <a:normAutofit/>
          </a:bodyPr>
          <a:lstStyle>
            <a:lvl1pPr marL="0" indent="0">
              <a:lnSpc>
                <a:spcPts val="1500"/>
              </a:lnSpc>
              <a:spcBef>
                <a:spcPts val="800"/>
              </a:spcBef>
              <a:buNone/>
              <a:defRPr sz="1200" b="0"/>
            </a:lvl1pPr>
          </a:lstStyle>
          <a:p>
            <a:pPr lvl="0"/>
            <a:r>
              <a:rPr lang="fr-FR" dirty="0"/>
              <a:t>Cliquez pour modifier les styles du</a:t>
            </a:r>
            <a:endParaRPr lang="en-CA" dirty="0"/>
          </a:p>
        </p:txBody>
      </p:sp>
    </p:spTree>
    <p:extLst>
      <p:ext uri="{BB962C8B-B14F-4D97-AF65-F5344CB8AC3E}">
        <p14:creationId xmlns:p14="http://schemas.microsoft.com/office/powerpoint/2010/main" val="146622123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en-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en-CA"/>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4C7C1BCE-2EFC-416B-90B9-FA44276D68D1}" type="datetime1">
              <a:rPr lang="fr-FR" smtClean="0">
                <a:solidFill>
                  <a:srgbClr val="000000">
                    <a:tint val="75000"/>
                  </a:srgbClr>
                </a:solidFill>
              </a:rPr>
              <a:pPr/>
              <a:t>06/09/2019</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30465908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en-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51EA6FFF-CDAD-4CAB-9508-97B1E1120FD5}" type="datetime1">
              <a:rPr lang="fr-FR" smtClean="0">
                <a:solidFill>
                  <a:srgbClr val="000000">
                    <a:tint val="75000"/>
                  </a:srgbClr>
                </a:solidFill>
              </a:rPr>
              <a:pPr/>
              <a:t>06/09/2019</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304853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C67963F7-1FF7-4458-B8D9-B6981355C9F0}" type="datetime1">
              <a:rPr lang="fr-FR" smtClean="0">
                <a:solidFill>
                  <a:srgbClr val="000000">
                    <a:tint val="75000"/>
                  </a:srgbClr>
                </a:solidFill>
              </a:rPr>
              <a:pPr/>
              <a:t>06/09/2019</a:t>
            </a:fld>
            <a:endParaRPr lang="en-CA">
              <a:solidFill>
                <a:srgbClr val="000000">
                  <a:tint val="75000"/>
                </a:srgbClr>
              </a:solidFill>
            </a:endParaRPr>
          </a:p>
        </p:txBody>
      </p:sp>
      <p:sp>
        <p:nvSpPr>
          <p:cNvPr id="6" name="Espace réservé du pied de page 5"/>
          <p:cNvSpPr>
            <a:spLocks noGrp="1"/>
          </p:cNvSpPr>
          <p:nvPr>
            <p:ph type="ftr" sz="quarter" idx="11"/>
          </p:nvPr>
        </p:nvSpPr>
        <p:spPr/>
        <p:txBody>
          <a:bodyPr/>
          <a:lstStyle/>
          <a:p>
            <a:r>
              <a:rPr lang="en-CA">
                <a:solidFill>
                  <a:srgbClr val="000000">
                    <a:tint val="75000"/>
                  </a:srgbClr>
                </a:solidFill>
              </a:rPr>
              <a:t>CROP</a:t>
            </a:r>
          </a:p>
        </p:txBody>
      </p:sp>
      <p:sp>
        <p:nvSpPr>
          <p:cNvPr id="7" name="Espace réservé du numéro de diapositive 6"/>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14360086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en-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fld id="{A2D19559-C65C-4FBC-A8DA-B6A4FE7156AA}" type="datetime1">
              <a:rPr lang="fr-FR" smtClean="0">
                <a:solidFill>
                  <a:srgbClr val="000000">
                    <a:tint val="75000"/>
                  </a:srgbClr>
                </a:solidFill>
              </a:rPr>
              <a:pPr/>
              <a:t>06/09/2019</a:t>
            </a:fld>
            <a:endParaRPr lang="en-CA">
              <a:solidFill>
                <a:srgbClr val="000000">
                  <a:tint val="75000"/>
                </a:srgbClr>
              </a:solidFill>
            </a:endParaRPr>
          </a:p>
        </p:txBody>
      </p:sp>
      <p:sp>
        <p:nvSpPr>
          <p:cNvPr id="8" name="Espace réservé du pied de page 7"/>
          <p:cNvSpPr>
            <a:spLocks noGrp="1"/>
          </p:cNvSpPr>
          <p:nvPr>
            <p:ph type="ftr" sz="quarter" idx="11"/>
          </p:nvPr>
        </p:nvSpPr>
        <p:spPr/>
        <p:txBody>
          <a:bodyPr/>
          <a:lstStyle/>
          <a:p>
            <a:r>
              <a:rPr lang="en-CA">
                <a:solidFill>
                  <a:srgbClr val="000000">
                    <a:tint val="75000"/>
                  </a:srgbClr>
                </a:solidFill>
              </a:rPr>
              <a:t>CROP</a:t>
            </a:r>
          </a:p>
        </p:txBody>
      </p:sp>
      <p:sp>
        <p:nvSpPr>
          <p:cNvPr id="9" name="Espace réservé du numéro de diapositive 8"/>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32246157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fld id="{F6E3622C-6126-4886-BCF5-7090F1C861E2}" type="datetime1">
              <a:rPr lang="fr-FR" smtClean="0">
                <a:solidFill>
                  <a:srgbClr val="000000">
                    <a:tint val="75000"/>
                  </a:srgbClr>
                </a:solidFill>
              </a:rPr>
              <a:pPr/>
              <a:t>06/09/2019</a:t>
            </a:fld>
            <a:endParaRPr lang="en-CA">
              <a:solidFill>
                <a:srgbClr val="000000">
                  <a:tint val="75000"/>
                </a:srgbClr>
              </a:solidFill>
            </a:endParaRPr>
          </a:p>
        </p:txBody>
      </p:sp>
      <p:sp>
        <p:nvSpPr>
          <p:cNvPr id="4" name="Espace réservé du pied de page 3"/>
          <p:cNvSpPr>
            <a:spLocks noGrp="1"/>
          </p:cNvSpPr>
          <p:nvPr>
            <p:ph type="ftr" sz="quarter" idx="11"/>
          </p:nvPr>
        </p:nvSpPr>
        <p:spPr/>
        <p:txBody>
          <a:bodyPr/>
          <a:lstStyle/>
          <a:p>
            <a:r>
              <a:rPr lang="en-CA">
                <a:solidFill>
                  <a:srgbClr val="000000">
                    <a:tint val="75000"/>
                  </a:srgbClr>
                </a:solidFill>
              </a:rPr>
              <a:t>CROP</a:t>
            </a:r>
          </a:p>
        </p:txBody>
      </p:sp>
      <p:sp>
        <p:nvSpPr>
          <p:cNvPr id="5" name="Espace réservé du numéro de diapositive 4"/>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40140745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83532742-BFF1-4CDF-8EA7-C42C4735F3E4}" type="datetime1">
              <a:rPr lang="fr-FR" smtClean="0">
                <a:solidFill>
                  <a:srgbClr val="000000">
                    <a:tint val="75000"/>
                  </a:srgbClr>
                </a:solidFill>
              </a:rPr>
              <a:pPr/>
              <a:t>06/09/2019</a:t>
            </a:fld>
            <a:endParaRPr lang="en-CA">
              <a:solidFill>
                <a:srgbClr val="000000">
                  <a:tint val="75000"/>
                </a:srgbClr>
              </a:solidFill>
            </a:endParaRPr>
          </a:p>
        </p:txBody>
      </p:sp>
      <p:sp>
        <p:nvSpPr>
          <p:cNvPr id="3" name="Espace réservé du pied de page 2"/>
          <p:cNvSpPr>
            <a:spLocks noGrp="1"/>
          </p:cNvSpPr>
          <p:nvPr>
            <p:ph type="ftr" sz="quarter" idx="11"/>
          </p:nvPr>
        </p:nvSpPr>
        <p:spPr/>
        <p:txBody>
          <a:bodyPr/>
          <a:lstStyle/>
          <a:p>
            <a:r>
              <a:rPr lang="en-CA">
                <a:solidFill>
                  <a:srgbClr val="000000">
                    <a:tint val="75000"/>
                  </a:srgbClr>
                </a:solidFill>
              </a:rPr>
              <a:t>CROP</a:t>
            </a:r>
          </a:p>
        </p:txBody>
      </p:sp>
      <p:sp>
        <p:nvSpPr>
          <p:cNvPr id="4" name="Espace réservé du numéro de diapositive 3"/>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11806781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en-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72A3CBCB-1738-4DA0-A8CE-DFAB025965AE}" type="datetime1">
              <a:rPr lang="fr-FR" smtClean="0">
                <a:solidFill>
                  <a:srgbClr val="000000">
                    <a:tint val="75000"/>
                  </a:srgbClr>
                </a:solidFill>
              </a:rPr>
              <a:pPr/>
              <a:t>06/09/2019</a:t>
            </a:fld>
            <a:endParaRPr lang="en-CA">
              <a:solidFill>
                <a:srgbClr val="000000">
                  <a:tint val="75000"/>
                </a:srgbClr>
              </a:solidFill>
            </a:endParaRPr>
          </a:p>
        </p:txBody>
      </p:sp>
      <p:sp>
        <p:nvSpPr>
          <p:cNvPr id="6" name="Espace réservé du pied de page 5"/>
          <p:cNvSpPr>
            <a:spLocks noGrp="1"/>
          </p:cNvSpPr>
          <p:nvPr>
            <p:ph type="ftr" sz="quarter" idx="11"/>
          </p:nvPr>
        </p:nvSpPr>
        <p:spPr/>
        <p:txBody>
          <a:bodyPr/>
          <a:lstStyle/>
          <a:p>
            <a:r>
              <a:rPr lang="en-CA">
                <a:solidFill>
                  <a:srgbClr val="000000">
                    <a:tint val="75000"/>
                  </a:srgbClr>
                </a:solidFill>
              </a:rPr>
              <a:t>CROP</a:t>
            </a:r>
          </a:p>
        </p:txBody>
      </p:sp>
      <p:sp>
        <p:nvSpPr>
          <p:cNvPr id="7" name="Espace réservé du numéro de diapositive 6"/>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40665212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en-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DBCBC8A0-BD29-4249-BF75-775520F295EE}" type="datetime1">
              <a:rPr lang="fr-FR" smtClean="0">
                <a:solidFill>
                  <a:srgbClr val="000000">
                    <a:tint val="75000"/>
                  </a:srgbClr>
                </a:solidFill>
              </a:rPr>
              <a:pPr/>
              <a:t>06/09/2019</a:t>
            </a:fld>
            <a:endParaRPr lang="en-CA">
              <a:solidFill>
                <a:srgbClr val="000000">
                  <a:tint val="75000"/>
                </a:srgbClr>
              </a:solidFill>
            </a:endParaRPr>
          </a:p>
        </p:txBody>
      </p:sp>
      <p:sp>
        <p:nvSpPr>
          <p:cNvPr id="6" name="Espace réservé du pied de page 5"/>
          <p:cNvSpPr>
            <a:spLocks noGrp="1"/>
          </p:cNvSpPr>
          <p:nvPr>
            <p:ph type="ftr" sz="quarter" idx="11"/>
          </p:nvPr>
        </p:nvSpPr>
        <p:spPr/>
        <p:txBody>
          <a:bodyPr/>
          <a:lstStyle/>
          <a:p>
            <a:r>
              <a:rPr lang="en-CA">
                <a:solidFill>
                  <a:srgbClr val="000000">
                    <a:tint val="75000"/>
                  </a:srgbClr>
                </a:solidFill>
              </a:rPr>
              <a:t>CROP</a:t>
            </a:r>
          </a:p>
        </p:txBody>
      </p:sp>
      <p:sp>
        <p:nvSpPr>
          <p:cNvPr id="7" name="Espace réservé du numéro de diapositive 6"/>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28234048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B7CC106D-CD18-43F0-B777-972E1B51BC26}" type="datetime1">
              <a:rPr lang="fr-FR" smtClean="0">
                <a:solidFill>
                  <a:srgbClr val="000000">
                    <a:tint val="75000"/>
                  </a:srgbClr>
                </a:solidFill>
              </a:rPr>
              <a:pPr/>
              <a:t>06/09/2019</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23614476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en-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216E80CA-17EC-4E3C-81E2-041E1FF7C6CC}" type="datetime1">
              <a:rPr lang="fr-FR" smtClean="0">
                <a:solidFill>
                  <a:srgbClr val="000000">
                    <a:tint val="75000"/>
                  </a:srgbClr>
                </a:solidFill>
              </a:rPr>
              <a:pPr/>
              <a:t>06/09/2019</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4038560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re et contenu ">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solidFill>
                  <a:srgbClr val="E31836"/>
                </a:solidFill>
              </a:defRPr>
            </a:lvl1pPr>
          </a:lstStyle>
          <a:p>
            <a:r>
              <a:rPr lang="fr-FR" dirty="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06/09/2019</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3749674"/>
          </a:xfrm>
        </p:spPr>
        <p:txBody>
          <a:bodyPr/>
          <a:lstStyle/>
          <a:p>
            <a:pPr lvl="0"/>
            <a:r>
              <a:rPr lang="fr-FR" dirty="0"/>
              <a:t>Cliquez pour modifier</a:t>
            </a:r>
            <a:endParaRPr lang="en-CA" dirty="0"/>
          </a:p>
        </p:txBody>
      </p:sp>
      <p:sp>
        <p:nvSpPr>
          <p:cNvPr id="11" name="Espace réservé du texte 13"/>
          <p:cNvSpPr>
            <a:spLocks noGrp="1"/>
          </p:cNvSpPr>
          <p:nvPr>
            <p:ph type="body" sz="quarter" idx="17"/>
          </p:nvPr>
        </p:nvSpPr>
        <p:spPr>
          <a:xfrm>
            <a:off x="558800" y="5585036"/>
            <a:ext cx="5313364" cy="895139"/>
          </a:xfrm>
        </p:spPr>
        <p:txBody>
          <a:bodyPr>
            <a:normAutofit/>
          </a:bodyPr>
          <a:lstStyle>
            <a:lvl1pPr marL="0" indent="0">
              <a:lnSpc>
                <a:spcPts val="1400"/>
              </a:lnSpc>
              <a:spcBef>
                <a:spcPts val="600"/>
              </a:spcBef>
              <a:buNone/>
              <a:defRPr sz="1200" b="0">
                <a:solidFill>
                  <a:srgbClr val="7F7F7F"/>
                </a:solidFill>
              </a:defRPr>
            </a:lvl1pPr>
          </a:lstStyle>
          <a:p>
            <a:pPr lvl="0"/>
            <a:r>
              <a:rPr lang="fr-FR" dirty="0"/>
              <a:t>Cliquez pour modifier les styles du</a:t>
            </a: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919643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Movie Slid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dirty="0" err="1"/>
              <a:t>Video</a:t>
            </a:r>
            <a:r>
              <a:rPr lang="fr-FR" dirty="0"/>
              <a:t> </a:t>
            </a:r>
            <a:r>
              <a:rPr lang="fr-FR" dirty="0" err="1"/>
              <a:t>Slide</a:t>
            </a:r>
            <a:endParaRPr lang="fr-CA" dirty="0"/>
          </a:p>
        </p:txBody>
      </p:sp>
      <p:sp>
        <p:nvSpPr>
          <p:cNvPr id="3" name="Espace réservé du pied de page 2"/>
          <p:cNvSpPr>
            <a:spLocks noGrp="1"/>
          </p:cNvSpPr>
          <p:nvPr>
            <p:ph type="ftr" sz="quarter" idx="10"/>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1"/>
          </p:nvPr>
        </p:nvSpPr>
        <p:spPr/>
        <p:txBody>
          <a:bodyPr/>
          <a:lstStyle/>
          <a:p>
            <a:fld id="{E7B58D81-04C7-47EB-9B1C-20051A4D7758}" type="slidenum">
              <a:rPr lang="en-CA" smtClean="0">
                <a:solidFill>
                  <a:srgbClr val="000000">
                    <a:tint val="75000"/>
                  </a:srgbClr>
                </a:solidFill>
              </a:rPr>
              <a:pPr/>
              <a:t>‹N°›</a:t>
            </a:fld>
            <a:endParaRPr lang="en-CA" dirty="0">
              <a:solidFill>
                <a:srgbClr val="000000">
                  <a:tint val="75000"/>
                </a:srgbClr>
              </a:solidFill>
            </a:endParaRPr>
          </a:p>
        </p:txBody>
      </p:sp>
      <p:sp>
        <p:nvSpPr>
          <p:cNvPr id="5" name="Espace réservé de la date 4"/>
          <p:cNvSpPr>
            <a:spLocks noGrp="1"/>
          </p:cNvSpPr>
          <p:nvPr>
            <p:ph type="dt" sz="half" idx="12"/>
          </p:nvPr>
        </p:nvSpPr>
        <p:spPr/>
        <p:txBody>
          <a:bodyPr/>
          <a:lstStyle/>
          <a:p>
            <a:fld id="{E87B434C-9450-4FD0-A3BB-FC343C76F50C}" type="datetime1">
              <a:rPr lang="fr-FR" smtClean="0">
                <a:solidFill>
                  <a:srgbClr val="000000">
                    <a:tint val="75000"/>
                  </a:srgbClr>
                </a:solidFill>
              </a:rPr>
              <a:pPr/>
              <a:t>06/09/2019</a:t>
            </a:fld>
            <a:endParaRPr lang="en-CA">
              <a:solidFill>
                <a:srgbClr val="000000">
                  <a:tint val="75000"/>
                </a:srgbClr>
              </a:solidFill>
            </a:endParaRPr>
          </a:p>
        </p:txBody>
      </p:sp>
    </p:spTree>
    <p:extLst>
      <p:ext uri="{BB962C8B-B14F-4D97-AF65-F5344CB8AC3E}">
        <p14:creationId xmlns:p14="http://schemas.microsoft.com/office/powerpoint/2010/main" val="256331535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over P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3" name="Image 12" descr="CROP-Log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989638" y="3759517"/>
            <a:ext cx="2597150" cy="1324546"/>
          </a:xfrm>
          <a:prstGeom prst="rect">
            <a:avLst/>
          </a:prstGeom>
        </p:spPr>
      </p:pic>
      <p:sp>
        <p:nvSpPr>
          <p:cNvPr id="11" name="Rectangle 10"/>
          <p:cNvSpPr/>
          <p:nvPr userDrawn="1"/>
        </p:nvSpPr>
        <p:spPr>
          <a:xfrm>
            <a:off x="558801" y="3612502"/>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prstClr val="white"/>
              </a:solidFill>
            </a:endParaRPr>
          </a:p>
        </p:txBody>
      </p:sp>
      <p:cxnSp>
        <p:nvCxnSpPr>
          <p:cNvPr id="16" name="Connecteur droit 15"/>
          <p:cNvCxnSpPr/>
          <p:nvPr userDrawn="1"/>
        </p:nvCxnSpPr>
        <p:spPr>
          <a:xfrm>
            <a:off x="558801" y="4055262"/>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58801" y="2393950"/>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prstClr val="white"/>
              </a:solidFill>
            </a:endParaRPr>
          </a:p>
        </p:txBody>
      </p:sp>
      <p:cxnSp>
        <p:nvCxnSpPr>
          <p:cNvPr id="22" name="Connecteur droit 21"/>
          <p:cNvCxnSpPr/>
          <p:nvPr userDrawn="1"/>
        </p:nvCxnSpPr>
        <p:spPr>
          <a:xfrm>
            <a:off x="558801" y="2836710"/>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558801" y="3224606"/>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5" hasCustomPrompt="1"/>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CA" noProof="0" dirty="0"/>
              <a:t>550, RUE SHERBROOKE OUEST</a:t>
            </a:r>
          </a:p>
          <a:p>
            <a:pPr lvl="1"/>
            <a:r>
              <a:rPr lang="fr-CA" noProof="0" dirty="0"/>
              <a:t>MONTREAL (QUÉBEC) H3A 1B9</a:t>
            </a:r>
          </a:p>
          <a:p>
            <a:pPr lvl="1"/>
            <a:r>
              <a:rPr lang="fr-CA" noProof="0" dirty="0"/>
              <a:t>BUREAU 900 – TOUR EST</a:t>
            </a:r>
          </a:p>
        </p:txBody>
      </p:sp>
      <p:sp>
        <p:nvSpPr>
          <p:cNvPr id="20" name="Espace réservé du texte 13"/>
          <p:cNvSpPr>
            <a:spLocks noGrp="1"/>
          </p:cNvSpPr>
          <p:nvPr>
            <p:ph type="body" sz="quarter" idx="16" hasCustomPrompt="1"/>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CA" noProof="0" dirty="0"/>
              <a:t>T 514 849-8086</a:t>
            </a:r>
          </a:p>
          <a:p>
            <a:pPr lvl="1"/>
            <a:r>
              <a:rPr lang="fr-CA" noProof="0" dirty="0"/>
              <a:t>WWW.CROP.CA</a:t>
            </a:r>
          </a:p>
        </p:txBody>
      </p:sp>
      <p:sp>
        <p:nvSpPr>
          <p:cNvPr id="10" name="Forme en L 9"/>
          <p:cNvSpPr/>
          <p:nvPr userDrawn="1"/>
        </p:nvSpPr>
        <p:spPr>
          <a:xfrm rot="5400000">
            <a:off x="558800" y="5019766"/>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fr-CA" kern="0" dirty="0">
              <a:solidFill>
                <a:sysClr val="window" lastClr="FFFFFF"/>
              </a:solidFill>
            </a:endParaRPr>
          </a:p>
        </p:txBody>
      </p:sp>
      <p:sp>
        <p:nvSpPr>
          <p:cNvPr id="12" name="Espace réservé du texte 6"/>
          <p:cNvSpPr txBox="1">
            <a:spLocks/>
          </p:cNvSpPr>
          <p:nvPr userDrawn="1"/>
        </p:nvSpPr>
        <p:spPr>
          <a:xfrm>
            <a:off x="569433" y="5052164"/>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sz="1800" dirty="0">
                <a:solidFill>
                  <a:prstClr val="white"/>
                </a:solidFill>
                <a:latin typeface="Arial" pitchFamily="34" charset="0"/>
                <a:cs typeface="Arial" pitchFamily="34" charset="0"/>
              </a:rPr>
              <a:t>de la vie aux idées</a:t>
            </a:r>
          </a:p>
        </p:txBody>
      </p:sp>
    </p:spTree>
    <p:extLst>
      <p:ext uri="{BB962C8B-B14F-4D97-AF65-F5344CB8AC3E}">
        <p14:creationId xmlns:p14="http://schemas.microsoft.com/office/powerpoint/2010/main" val="246488526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obj" preserve="1">
  <p:cSld name="Table of contents">
    <p:bg>
      <p:bgPr>
        <a:solidFill>
          <a:schemeClr val="bg2"/>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558801" y="1271397"/>
            <a:ext cx="5311774" cy="1392620"/>
          </a:xfrm>
        </p:spPr>
        <p:txBody>
          <a:bodyPr anchor="t" anchorCtr="0">
            <a:noAutofit/>
          </a:bodyPr>
          <a:lstStyle>
            <a:lvl1pPr marL="0" marR="0" indent="0" algn="l" defTabSz="914400" rtl="0" eaLnBrk="1" fontAlgn="auto" latinLnBrk="0" hangingPunct="1">
              <a:lnSpc>
                <a:spcPct val="100000"/>
              </a:lnSpc>
              <a:spcBef>
                <a:spcPct val="0"/>
              </a:spcBef>
              <a:spcAft>
                <a:spcPts val="0"/>
              </a:spcAft>
              <a:buClr>
                <a:schemeClr val="bg1"/>
              </a:buClr>
              <a:buSzTx/>
              <a:buFontTx/>
              <a:buNone/>
              <a:tabLst/>
              <a:defRPr sz="3300" baseline="0">
                <a:solidFill>
                  <a:schemeClr val="bg1"/>
                </a:solidFill>
              </a:defRPr>
            </a:lvl1pPr>
          </a:lstStyle>
          <a:p>
            <a:r>
              <a:rPr lang="fr-CA" noProof="0" dirty="0"/>
              <a:t>Table des matières</a:t>
            </a:r>
          </a:p>
        </p:txBody>
      </p:sp>
      <p:sp>
        <p:nvSpPr>
          <p:cNvPr id="3" name="Espace réservé du contenu 2"/>
          <p:cNvSpPr>
            <a:spLocks noGrp="1"/>
          </p:cNvSpPr>
          <p:nvPr>
            <p:ph idx="1"/>
          </p:nvPr>
        </p:nvSpPr>
        <p:spPr>
          <a:xfrm>
            <a:off x="558801" y="2448814"/>
            <a:ext cx="5311774" cy="3785616"/>
          </a:xfrm>
        </p:spPr>
        <p:txBody>
          <a:bodyPr>
            <a:normAutofit/>
          </a:bodyPr>
          <a:lstStyle>
            <a:lvl1pPr marL="0" indent="0">
              <a:spcBef>
                <a:spcPts val="1200"/>
              </a:spcBef>
              <a:buClr>
                <a:schemeClr val="bg1"/>
              </a:buClr>
              <a:buNone/>
              <a:tabLst>
                <a:tab pos="5084763" algn="r"/>
              </a:tabLst>
              <a:defRPr sz="1200" b="0" u="none">
                <a:solidFill>
                  <a:schemeClr val="bg1"/>
                </a:solidFill>
                <a:latin typeface="Arial Narrow"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endParaRPr lang="fr-CA" noProof="0"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lvl1pPr>
              <a:buClr>
                <a:schemeClr val="bg1"/>
              </a:buClr>
              <a:defRPr>
                <a:solidFill>
                  <a:schemeClr val="bg1"/>
                </a:solidFill>
              </a:defRPr>
            </a:lvl1pPr>
          </a:lstStyle>
          <a:p>
            <a:pPr>
              <a:buClr>
                <a:prstClr val="white"/>
              </a:buClr>
            </a:pPr>
            <a:fld id="{7A6F88A6-4366-4608-9E5D-5814E0798602}" type="datetime1">
              <a:rPr lang="fr-CA" smtClean="0">
                <a:solidFill>
                  <a:prstClr val="white"/>
                </a:solidFill>
              </a:rPr>
              <a:pPr>
                <a:buClr>
                  <a:prstClr val="white"/>
                </a:buClr>
              </a:pPr>
              <a:t>2019-09-06</a:t>
            </a:fld>
            <a:endParaRPr lang="fr-CA" dirty="0">
              <a:solidFill>
                <a:prstClr val="white"/>
              </a:solidFill>
            </a:endParaRPr>
          </a:p>
        </p:txBody>
      </p:sp>
      <p:sp>
        <p:nvSpPr>
          <p:cNvPr id="5" name="Espace réservé du pied de page 4"/>
          <p:cNvSpPr>
            <a:spLocks noGrp="1"/>
          </p:cNvSpPr>
          <p:nvPr>
            <p:ph type="ftr" sz="quarter" idx="11"/>
          </p:nvPr>
        </p:nvSpPr>
        <p:spPr/>
        <p:txBody>
          <a:bodyPr/>
          <a:lstStyle>
            <a:lvl1pPr>
              <a:buClr>
                <a:schemeClr val="bg1"/>
              </a:buClr>
              <a:defRPr>
                <a:solidFill>
                  <a:schemeClr val="bg1"/>
                </a:solidFill>
              </a:defRPr>
            </a:lvl1pPr>
          </a:lstStyle>
          <a:p>
            <a:pPr>
              <a:buClr>
                <a:prstClr val="white"/>
              </a:buClr>
            </a:pPr>
            <a:r>
              <a:rPr lang="fr-CA" dirty="0">
                <a:solidFill>
                  <a:prstClr val="white"/>
                </a:solidFill>
              </a:rPr>
              <a:t>CROP</a:t>
            </a:r>
          </a:p>
        </p:txBody>
      </p:sp>
      <p:sp>
        <p:nvSpPr>
          <p:cNvPr id="6" name="Espace réservé du numéro de diapositive 5"/>
          <p:cNvSpPr>
            <a:spLocks noGrp="1"/>
          </p:cNvSpPr>
          <p:nvPr>
            <p:ph type="sldNum" sz="quarter" idx="12"/>
          </p:nvPr>
        </p:nvSpPr>
        <p:spPr/>
        <p:txBody>
          <a:bodyPr/>
          <a:lstStyle>
            <a:lvl1pPr>
              <a:buClr>
                <a:schemeClr val="bg1"/>
              </a:buClr>
              <a:defRPr>
                <a:solidFill>
                  <a:schemeClr val="bg1"/>
                </a:solidFill>
              </a:defRPr>
            </a:lvl1pPr>
          </a:lstStyle>
          <a:p>
            <a:pPr>
              <a:buClr>
                <a:prstClr val="white"/>
              </a:buClr>
            </a:pPr>
            <a:fld id="{E7B58D81-04C7-47EB-9B1C-20051A4D7758}" type="slidenum">
              <a:rPr lang="fr-CA" smtClean="0">
                <a:solidFill>
                  <a:prstClr val="white"/>
                </a:solidFill>
              </a:rPr>
              <a:pPr>
                <a:buClr>
                  <a:prstClr val="white"/>
                </a:buClr>
              </a:pPr>
              <a:t>‹N°›</a:t>
            </a:fld>
            <a:endParaRPr lang="fr-CA" dirty="0">
              <a:solidFill>
                <a:prstClr val="white"/>
              </a:solidFill>
            </a:endParaRPr>
          </a:p>
        </p:txBody>
      </p:sp>
      <p:sp>
        <p:nvSpPr>
          <p:cNvPr id="8" name="Rectangle 7"/>
          <p:cNvSpPr/>
          <p:nvPr userDrawn="1"/>
        </p:nvSpPr>
        <p:spPr>
          <a:xfrm>
            <a:off x="558801" y="2393950"/>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prstClr val="white"/>
              </a:solidFill>
            </a:endParaRPr>
          </a:p>
        </p:txBody>
      </p:sp>
      <p:cxnSp>
        <p:nvCxnSpPr>
          <p:cNvPr id="9" name="Connecteur droit 8"/>
          <p:cNvCxnSpPr/>
          <p:nvPr userDrawn="1"/>
        </p:nvCxnSpPr>
        <p:spPr>
          <a:xfrm>
            <a:off x="558800" y="6483096"/>
            <a:ext cx="802798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202981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Transition P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558801" y="1699260"/>
            <a:ext cx="6705853" cy="2594674"/>
          </a:xfrm>
        </p:spPr>
        <p:txBody>
          <a:bodyPr anchor="b" anchorCtr="0">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CA" noProof="0" dirty="0"/>
              <a:t>CLIQUEZ POUR MODIFIER LES STYLES DU TEXTE DU MASQUE</a:t>
            </a:r>
          </a:p>
        </p:txBody>
      </p:sp>
      <p:sp>
        <p:nvSpPr>
          <p:cNvPr id="12" name="Rectangle 11"/>
          <p:cNvSpPr/>
          <p:nvPr userDrawn="1"/>
        </p:nvSpPr>
        <p:spPr>
          <a:xfrm>
            <a:off x="558801" y="4430713"/>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prstClr val="white"/>
              </a:solidFill>
            </a:endParaRPr>
          </a:p>
        </p:txBody>
      </p:sp>
      <p:sp>
        <p:nvSpPr>
          <p:cNvPr id="21" name="Espace réservé du texte 20"/>
          <p:cNvSpPr>
            <a:spLocks noGrp="1"/>
          </p:cNvSpPr>
          <p:nvPr userDrawn="1">
            <p:ph type="body" sz="quarter" idx="10" hasCustomPrompt="1"/>
          </p:nvPr>
        </p:nvSpPr>
        <p:spPr>
          <a:xfrm>
            <a:off x="558800" y="4522534"/>
            <a:ext cx="5311775" cy="347663"/>
          </a:xfrm>
        </p:spPr>
        <p:txBody>
          <a:bodyPr>
            <a:normAutofit/>
          </a:bodyPr>
          <a:lstStyle>
            <a:lvl1pPr>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CA" noProof="0" dirty="0"/>
              <a:t>CLIQUEZ POUR MODIFIER LES STYLES DU TEXTE DU MASQUE</a:t>
            </a:r>
          </a:p>
        </p:txBody>
      </p:sp>
      <p:sp>
        <p:nvSpPr>
          <p:cNvPr id="9" name="Forme en L 8"/>
          <p:cNvSpPr/>
          <p:nvPr userDrawn="1"/>
        </p:nvSpPr>
        <p:spPr>
          <a:xfrm rot="5400000">
            <a:off x="558800" y="6029901"/>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fr-CA" kern="0" dirty="0">
              <a:solidFill>
                <a:sysClr val="window" lastClr="FFFFFF"/>
              </a:solidFill>
            </a:endParaRPr>
          </a:p>
        </p:txBody>
      </p:sp>
      <p:sp>
        <p:nvSpPr>
          <p:cNvPr id="10" name="Espace réservé du texte 6"/>
          <p:cNvSpPr txBox="1">
            <a:spLocks/>
          </p:cNvSpPr>
          <p:nvPr userDrawn="1"/>
        </p:nvSpPr>
        <p:spPr>
          <a:xfrm>
            <a:off x="569433" y="6062299"/>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sz="1800" dirty="0">
                <a:solidFill>
                  <a:prstClr val="white"/>
                </a:solidFill>
                <a:latin typeface="Arial" pitchFamily="34" charset="0"/>
                <a:cs typeface="Arial" pitchFamily="34" charset="0"/>
              </a:rPr>
              <a:t>de la vie aux idées</a:t>
            </a:r>
          </a:p>
        </p:txBody>
      </p:sp>
    </p:spTree>
    <p:extLst>
      <p:ext uri="{BB962C8B-B14F-4D97-AF65-F5344CB8AC3E}">
        <p14:creationId xmlns:p14="http://schemas.microsoft.com/office/powerpoint/2010/main" val="19769316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4_Transition P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558801" y="1699260"/>
            <a:ext cx="6705853" cy="2594674"/>
          </a:xfrm>
        </p:spPr>
        <p:txBody>
          <a:bodyPr anchor="b" anchorCtr="0">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CA" noProof="0" dirty="0"/>
              <a:t>CLIQUEZ POUR MODIFIER LES STYLES DU TEXTE DU MASQUE</a:t>
            </a:r>
          </a:p>
        </p:txBody>
      </p:sp>
      <p:sp>
        <p:nvSpPr>
          <p:cNvPr id="12" name="Rectangle 11"/>
          <p:cNvSpPr/>
          <p:nvPr userDrawn="1"/>
        </p:nvSpPr>
        <p:spPr>
          <a:xfrm>
            <a:off x="558801" y="4430713"/>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prstClr val="white"/>
              </a:solidFill>
            </a:endParaRPr>
          </a:p>
        </p:txBody>
      </p:sp>
      <p:sp>
        <p:nvSpPr>
          <p:cNvPr id="21" name="Espace réservé du texte 20"/>
          <p:cNvSpPr>
            <a:spLocks noGrp="1"/>
          </p:cNvSpPr>
          <p:nvPr userDrawn="1">
            <p:ph type="body" sz="quarter" idx="10" hasCustomPrompt="1"/>
          </p:nvPr>
        </p:nvSpPr>
        <p:spPr>
          <a:xfrm>
            <a:off x="558800" y="4522534"/>
            <a:ext cx="5311775" cy="347663"/>
          </a:xfrm>
        </p:spPr>
        <p:txBody>
          <a:bodyPr>
            <a:normAutofit/>
          </a:bodyPr>
          <a:lstStyle>
            <a:lvl1pPr>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CA" noProof="0" dirty="0"/>
              <a:t>CLIQUEZ POUR MODIFIER LES STYLES DU TEXTE DU MASQUE</a:t>
            </a:r>
          </a:p>
        </p:txBody>
      </p:sp>
      <p:sp>
        <p:nvSpPr>
          <p:cNvPr id="9" name="Forme en L 8"/>
          <p:cNvSpPr/>
          <p:nvPr userDrawn="1"/>
        </p:nvSpPr>
        <p:spPr>
          <a:xfrm rot="5400000">
            <a:off x="558800" y="6029901"/>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fr-CA" kern="0" dirty="0">
              <a:solidFill>
                <a:sysClr val="window" lastClr="FFFFFF"/>
              </a:solidFill>
            </a:endParaRPr>
          </a:p>
        </p:txBody>
      </p:sp>
      <p:sp>
        <p:nvSpPr>
          <p:cNvPr id="10" name="Espace réservé du texte 6"/>
          <p:cNvSpPr txBox="1">
            <a:spLocks/>
          </p:cNvSpPr>
          <p:nvPr userDrawn="1"/>
        </p:nvSpPr>
        <p:spPr>
          <a:xfrm>
            <a:off x="569433" y="6062299"/>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sz="1800" dirty="0">
                <a:solidFill>
                  <a:prstClr val="white"/>
                </a:solidFill>
                <a:latin typeface="Arial" pitchFamily="34" charset="0"/>
                <a:cs typeface="Arial" pitchFamily="34" charset="0"/>
              </a:rPr>
              <a:t>de la vie aux idées</a:t>
            </a:r>
          </a:p>
        </p:txBody>
      </p:sp>
    </p:spTree>
    <p:extLst>
      <p:ext uri="{BB962C8B-B14F-4D97-AF65-F5344CB8AC3E}">
        <p14:creationId xmlns:p14="http://schemas.microsoft.com/office/powerpoint/2010/main" val="278606980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5_Transition P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558801" y="1699260"/>
            <a:ext cx="6705853" cy="2594674"/>
          </a:xfrm>
        </p:spPr>
        <p:txBody>
          <a:bodyPr anchor="b" anchorCtr="0">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CA" noProof="0" dirty="0"/>
              <a:t>CLIQUEZ POUR MODIFIER LES STYLES DU TEXTE DU MASQUE</a:t>
            </a:r>
          </a:p>
        </p:txBody>
      </p:sp>
      <p:sp>
        <p:nvSpPr>
          <p:cNvPr id="12" name="Rectangle 11"/>
          <p:cNvSpPr/>
          <p:nvPr userDrawn="1"/>
        </p:nvSpPr>
        <p:spPr>
          <a:xfrm>
            <a:off x="558801" y="4430713"/>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prstClr val="white"/>
              </a:solidFill>
            </a:endParaRPr>
          </a:p>
        </p:txBody>
      </p:sp>
      <p:sp>
        <p:nvSpPr>
          <p:cNvPr id="21" name="Espace réservé du texte 20"/>
          <p:cNvSpPr>
            <a:spLocks noGrp="1"/>
          </p:cNvSpPr>
          <p:nvPr userDrawn="1">
            <p:ph type="body" sz="quarter" idx="10" hasCustomPrompt="1"/>
          </p:nvPr>
        </p:nvSpPr>
        <p:spPr>
          <a:xfrm>
            <a:off x="558800" y="4522534"/>
            <a:ext cx="5311775" cy="347663"/>
          </a:xfrm>
        </p:spPr>
        <p:txBody>
          <a:bodyPr>
            <a:normAutofit/>
          </a:bodyPr>
          <a:lstStyle>
            <a:lvl1pPr>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CA" noProof="0" dirty="0"/>
              <a:t>CLIQUEZ POUR MODIFIER LES STYLES DU TEXTE DU MASQUE</a:t>
            </a:r>
          </a:p>
        </p:txBody>
      </p:sp>
      <p:sp>
        <p:nvSpPr>
          <p:cNvPr id="9" name="Forme en L 8"/>
          <p:cNvSpPr/>
          <p:nvPr userDrawn="1"/>
        </p:nvSpPr>
        <p:spPr>
          <a:xfrm rot="5400000">
            <a:off x="558800" y="6029901"/>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fr-CA" kern="0" dirty="0">
              <a:solidFill>
                <a:sysClr val="window" lastClr="FFFFFF"/>
              </a:solidFill>
            </a:endParaRPr>
          </a:p>
        </p:txBody>
      </p:sp>
      <p:sp>
        <p:nvSpPr>
          <p:cNvPr id="10" name="Espace réservé du texte 6"/>
          <p:cNvSpPr txBox="1">
            <a:spLocks/>
          </p:cNvSpPr>
          <p:nvPr userDrawn="1"/>
        </p:nvSpPr>
        <p:spPr>
          <a:xfrm>
            <a:off x="569433" y="6062299"/>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sz="1800" dirty="0">
                <a:solidFill>
                  <a:prstClr val="white"/>
                </a:solidFill>
                <a:latin typeface="Arial" pitchFamily="34" charset="0"/>
                <a:cs typeface="Arial" pitchFamily="34" charset="0"/>
              </a:rPr>
              <a:t>de la vie aux idées</a:t>
            </a:r>
          </a:p>
        </p:txBody>
      </p:sp>
    </p:spTree>
    <p:extLst>
      <p:ext uri="{BB962C8B-B14F-4D97-AF65-F5344CB8AC3E}">
        <p14:creationId xmlns:p14="http://schemas.microsoft.com/office/powerpoint/2010/main" val="121700827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re et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06/09/2019</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Tree>
    <p:extLst>
      <p:ext uri="{BB962C8B-B14F-4D97-AF65-F5344CB8AC3E}">
        <p14:creationId xmlns:p14="http://schemas.microsoft.com/office/powerpoint/2010/main" val="32748007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re texte et photo">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06/09/2019</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7" name="Espace réservé pour une image  10"/>
          <p:cNvSpPr>
            <a:spLocks noGrp="1"/>
          </p:cNvSpPr>
          <p:nvPr>
            <p:ph type="pic" sz="quarter" idx="14"/>
          </p:nvPr>
        </p:nvSpPr>
        <p:spPr>
          <a:xfrm>
            <a:off x="5989637" y="1371981"/>
            <a:ext cx="2597151" cy="2037969"/>
          </a:xfrm>
        </p:spPr>
        <p:txBody>
          <a:bodyPr/>
          <a:lstStyle>
            <a:lvl1pPr marL="0" indent="0">
              <a:buNone/>
              <a:defRPr/>
            </a:lvl1pPr>
          </a:lstStyle>
          <a:p>
            <a:endParaRPr lang="en-CA" dirty="0"/>
          </a:p>
        </p:txBody>
      </p:sp>
      <p:sp>
        <p:nvSpPr>
          <p:cNvPr id="9" name="Rectangle 8"/>
          <p:cNvSpPr/>
          <p:nvPr userDrawn="1"/>
        </p:nvSpPr>
        <p:spPr>
          <a:xfrm>
            <a:off x="5989638" y="3539109"/>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0" name="Espace réservé du texte 13"/>
          <p:cNvSpPr>
            <a:spLocks noGrp="1"/>
          </p:cNvSpPr>
          <p:nvPr>
            <p:ph type="body" sz="quarter" idx="15"/>
          </p:nvPr>
        </p:nvSpPr>
        <p:spPr>
          <a:xfrm>
            <a:off x="5989637" y="3648964"/>
            <a:ext cx="2597151" cy="1761554"/>
          </a:xfrm>
        </p:spPr>
        <p:txBody>
          <a:bodyPr>
            <a:normAutofit/>
          </a:bodyPr>
          <a:lstStyle>
            <a:lvl1pPr marL="0" indent="0">
              <a:lnSpc>
                <a:spcPts val="1500"/>
              </a:lnSpc>
              <a:spcBef>
                <a:spcPts val="800"/>
              </a:spcBef>
              <a:buNone/>
              <a:defRPr sz="1200" b="0"/>
            </a:lvl1pPr>
          </a:lstStyle>
          <a:p>
            <a:pPr lvl="0"/>
            <a:r>
              <a:rPr lang="fr-FR" dirty="0"/>
              <a:t>Cliquez pour modifier les styles du</a:t>
            </a:r>
            <a:endParaRPr lang="en-CA" dirty="0"/>
          </a:p>
        </p:txBody>
      </p:sp>
    </p:spTree>
    <p:extLst>
      <p:ext uri="{BB962C8B-B14F-4D97-AF65-F5344CB8AC3E}">
        <p14:creationId xmlns:p14="http://schemas.microsoft.com/office/powerpoint/2010/main" val="33455265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06/09/2019</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3749674"/>
          </a:xfrm>
        </p:spPr>
        <p:txBody>
          <a:bodyPr/>
          <a:lstStyle/>
          <a:p>
            <a:pPr lvl="0"/>
            <a:r>
              <a:rPr lang="fr-FR" dirty="0"/>
              <a:t>Cliquez pour modifier</a:t>
            </a:r>
            <a:endParaRPr lang="en-CA" dirty="0"/>
          </a:p>
        </p:txBody>
      </p:sp>
      <p:sp>
        <p:nvSpPr>
          <p:cNvPr id="11" name="Espace réservé du texte 13"/>
          <p:cNvSpPr>
            <a:spLocks noGrp="1"/>
          </p:cNvSpPr>
          <p:nvPr>
            <p:ph type="body" sz="quarter" idx="17"/>
          </p:nvPr>
        </p:nvSpPr>
        <p:spPr>
          <a:xfrm>
            <a:off x="558800" y="5585036"/>
            <a:ext cx="5313364" cy="895139"/>
          </a:xfrm>
        </p:spPr>
        <p:txBody>
          <a:bodyPr>
            <a:normAutofit/>
          </a:bodyPr>
          <a:lstStyle>
            <a:lvl1pPr marL="0" indent="0">
              <a:lnSpc>
                <a:spcPts val="1400"/>
              </a:lnSpc>
              <a:spcBef>
                <a:spcPts val="600"/>
              </a:spcBef>
              <a:buNone/>
              <a:defRPr sz="1200" b="0"/>
            </a:lvl1pPr>
          </a:lstStyle>
          <a:p>
            <a:pPr lvl="0"/>
            <a:r>
              <a:rPr lang="fr-FR" dirty="0"/>
              <a:t>Cliquez pour modifier les styles du</a:t>
            </a: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7724964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06/09/2019</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8027988" cy="3749674"/>
          </a:xfrm>
        </p:spPr>
        <p:txBody>
          <a:bodyPr/>
          <a:lstStyle/>
          <a:p>
            <a:pPr lvl="0"/>
            <a:r>
              <a:rPr lang="fr-FR" dirty="0"/>
              <a:t>Cliquez pour modifier</a:t>
            </a:r>
            <a:endParaRPr lang="en-CA" dirty="0"/>
          </a:p>
        </p:txBody>
      </p:sp>
      <p:sp>
        <p:nvSpPr>
          <p:cNvPr id="10" name="Rectangle 9"/>
          <p:cNvSpPr/>
          <p:nvPr userDrawn="1"/>
        </p:nvSpPr>
        <p:spPr>
          <a:xfrm>
            <a:off x="558800" y="5456238"/>
            <a:ext cx="5313363"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Espace réservé du texte 13"/>
          <p:cNvSpPr>
            <a:spLocks noGrp="1"/>
          </p:cNvSpPr>
          <p:nvPr>
            <p:ph type="body" sz="quarter" idx="17"/>
          </p:nvPr>
        </p:nvSpPr>
        <p:spPr>
          <a:xfrm>
            <a:off x="558800" y="5585036"/>
            <a:ext cx="5313364" cy="895139"/>
          </a:xfrm>
        </p:spPr>
        <p:txBody>
          <a:bodyPr>
            <a:normAutofit/>
          </a:bodyPr>
          <a:lstStyle>
            <a:lvl1pPr marL="0" indent="0">
              <a:lnSpc>
                <a:spcPts val="1400"/>
              </a:lnSpc>
              <a:spcBef>
                <a:spcPts val="600"/>
              </a:spcBef>
              <a:buNone/>
              <a:defRPr sz="1200" b="0"/>
            </a:lvl1pPr>
          </a:lstStyle>
          <a:p>
            <a:pPr lvl="0"/>
            <a:r>
              <a:rPr lang="fr-FR" dirty="0"/>
              <a:t>Cliquez pour modifier les styles du</a:t>
            </a: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074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solidFill>
                  <a:srgbClr val="E31836"/>
                </a:solidFill>
              </a:defRPr>
            </a:lvl1pPr>
          </a:lstStyle>
          <a:p>
            <a:r>
              <a:rPr lang="fr-FR" dirty="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06/09/2019</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8027988" cy="3749674"/>
          </a:xfrm>
        </p:spPr>
        <p:txBody>
          <a:bodyPr/>
          <a:lstStyle/>
          <a:p>
            <a:pPr lvl="0"/>
            <a:r>
              <a:rPr lang="fr-FR" dirty="0"/>
              <a:t>Cliquez pour modifier</a:t>
            </a:r>
            <a:endParaRPr lang="en-CA" dirty="0"/>
          </a:p>
        </p:txBody>
      </p:sp>
      <p:sp>
        <p:nvSpPr>
          <p:cNvPr id="10" name="Rectangle 9"/>
          <p:cNvSpPr/>
          <p:nvPr userDrawn="1"/>
        </p:nvSpPr>
        <p:spPr>
          <a:xfrm>
            <a:off x="558800" y="5456238"/>
            <a:ext cx="5313363"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Espace réservé du texte 13"/>
          <p:cNvSpPr>
            <a:spLocks noGrp="1"/>
          </p:cNvSpPr>
          <p:nvPr>
            <p:ph type="body" sz="quarter" idx="17"/>
          </p:nvPr>
        </p:nvSpPr>
        <p:spPr>
          <a:xfrm>
            <a:off x="558800" y="5585036"/>
            <a:ext cx="5313364" cy="895139"/>
          </a:xfrm>
        </p:spPr>
        <p:txBody>
          <a:bodyPr>
            <a:normAutofit/>
          </a:bodyPr>
          <a:lstStyle>
            <a:lvl1pPr marL="0" indent="0">
              <a:lnSpc>
                <a:spcPts val="1400"/>
              </a:lnSpc>
              <a:spcBef>
                <a:spcPts val="600"/>
              </a:spcBef>
              <a:buNone/>
              <a:defRPr sz="1200" b="0"/>
            </a:lvl1pPr>
          </a:lstStyle>
          <a:p>
            <a:pPr lvl="0"/>
            <a:r>
              <a:rPr lang="fr-FR" dirty="0"/>
              <a:t>Cliquez pour modifier les styles du</a:t>
            </a: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71400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4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06/09/2019</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a:t>Cliquez pour modifier</a:t>
            </a:r>
            <a:endParaRPr lang="en-CA" dirty="0"/>
          </a:p>
        </p:txBody>
      </p:sp>
      <p:sp>
        <p:nvSpPr>
          <p:cNvPr id="10" name="Rectangle 9"/>
          <p:cNvSpPr/>
          <p:nvPr userDrawn="1"/>
        </p:nvSpPr>
        <p:spPr>
          <a:xfrm>
            <a:off x="558800" y="5456238"/>
            <a:ext cx="5313363"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53246185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3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06/09/2019</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4" cy="4938394"/>
          </a:xfrm>
        </p:spPr>
        <p:txBody>
          <a:bodyPr/>
          <a:lstStyle/>
          <a:p>
            <a:pPr lvl="0"/>
            <a:r>
              <a:rPr lang="fr-FR" dirty="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67899468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2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06/09/2019</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7320787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5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06/09/2019</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3273424" y="2066544"/>
            <a:ext cx="5313363" cy="4386198"/>
          </a:xfrm>
        </p:spPr>
        <p:txBody>
          <a:bodyPr/>
          <a:lstStyle/>
          <a:p>
            <a:pPr lvl="0"/>
            <a:r>
              <a:rPr lang="fr-FR" dirty="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Espace réservé du contenu 8"/>
          <p:cNvSpPr>
            <a:spLocks noGrp="1"/>
          </p:cNvSpPr>
          <p:nvPr>
            <p:ph sz="quarter" idx="15"/>
          </p:nvPr>
        </p:nvSpPr>
        <p:spPr>
          <a:xfrm>
            <a:off x="558800" y="2066544"/>
            <a:ext cx="2595563" cy="4386198"/>
          </a:xfrm>
        </p:spPr>
        <p:txBody>
          <a:bodyPr/>
          <a:lstStyle/>
          <a:p>
            <a:pPr lvl="0"/>
            <a:r>
              <a:rPr lang="fr-FR" dirty="0"/>
              <a:t>Cliquez pour modifier</a:t>
            </a:r>
            <a:endParaRPr lang="en-CA" dirty="0"/>
          </a:p>
        </p:txBody>
      </p:sp>
    </p:spTree>
    <p:extLst>
      <p:ext uri="{BB962C8B-B14F-4D97-AF65-F5344CB8AC3E}">
        <p14:creationId xmlns:p14="http://schemas.microsoft.com/office/powerpoint/2010/main" val="414062036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Titre et 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06/09/2019</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4718938"/>
          </a:xfrm>
        </p:spPr>
        <p:txBody>
          <a:bodyPr/>
          <a:lstStyle/>
          <a:p>
            <a:pPr lvl="0"/>
            <a:r>
              <a:rPr lang="fr-FR" dirty="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92146006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3 colonnes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49"/>
            <a:ext cx="2597150" cy="3062289"/>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06/09/2019</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3" name="Espace réservé pour une image  10"/>
          <p:cNvSpPr>
            <a:spLocks noGrp="1"/>
          </p:cNvSpPr>
          <p:nvPr>
            <p:ph type="pic" sz="quarter" idx="15"/>
          </p:nvPr>
        </p:nvSpPr>
        <p:spPr>
          <a:xfrm>
            <a:off x="558799" y="2393949"/>
            <a:ext cx="2595563" cy="3062289"/>
          </a:xfrm>
        </p:spPr>
        <p:txBody>
          <a:bodyPr/>
          <a:lstStyle>
            <a:lvl1pPr marL="0" indent="0">
              <a:buNone/>
              <a:defRPr/>
            </a:lvl1pPr>
          </a:lstStyle>
          <a:p>
            <a:endParaRPr lang="en-CA" dirty="0"/>
          </a:p>
        </p:txBody>
      </p:sp>
      <p:sp>
        <p:nvSpPr>
          <p:cNvPr id="17" name="Espace réservé pour une image  10"/>
          <p:cNvSpPr>
            <a:spLocks noGrp="1"/>
          </p:cNvSpPr>
          <p:nvPr>
            <p:ph type="pic" sz="quarter" idx="17"/>
          </p:nvPr>
        </p:nvSpPr>
        <p:spPr>
          <a:xfrm>
            <a:off x="3276600" y="2393949"/>
            <a:ext cx="2597150" cy="3062289"/>
          </a:xfrm>
        </p:spPr>
        <p:txBody>
          <a:bodyPr/>
          <a:lstStyle>
            <a:lvl1pPr marL="0" indent="0">
              <a:buNone/>
              <a:defRPr/>
            </a:lvl1pPr>
          </a:lstStyle>
          <a:p>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u titre 1"/>
          <p:cNvSpPr>
            <a:spLocks noGrp="1"/>
          </p:cNvSpPr>
          <p:nvPr>
            <p:ph type="title"/>
          </p:nvPr>
        </p:nvSpPr>
        <p:spPr>
          <a:xfrm>
            <a:off x="558800" y="373063"/>
            <a:ext cx="5311774" cy="1008062"/>
          </a:xfrm>
          <a:prstGeom prst="rect">
            <a:avLst/>
          </a:prstGeom>
        </p:spPr>
        <p:txBody>
          <a:bodyPr vert="horz" lIns="0" tIns="0" rIns="0" bIns="0" rtlCol="0" anchor="ctr">
            <a:normAutofit/>
          </a:bodyPr>
          <a:lstStyle/>
          <a:p>
            <a:r>
              <a:rPr lang="fr-FR" dirty="0"/>
              <a:t>CLIQUEZ POUR MODIFIER LE STYLE DU TITRE</a:t>
            </a:r>
            <a:endParaRPr lang="en-CA" dirty="0"/>
          </a:p>
        </p:txBody>
      </p:sp>
    </p:spTree>
    <p:extLst>
      <p:ext uri="{BB962C8B-B14F-4D97-AF65-F5344CB8AC3E}">
        <p14:creationId xmlns:p14="http://schemas.microsoft.com/office/powerpoint/2010/main" val="203892378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1_3 colonnes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49"/>
            <a:ext cx="2597150" cy="3062289"/>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06/09/2019</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3" name="Espace réservé pour une image  10"/>
          <p:cNvSpPr>
            <a:spLocks noGrp="1"/>
          </p:cNvSpPr>
          <p:nvPr>
            <p:ph type="pic" sz="quarter" idx="15"/>
          </p:nvPr>
        </p:nvSpPr>
        <p:spPr>
          <a:xfrm>
            <a:off x="558799" y="2393949"/>
            <a:ext cx="2595563" cy="3062289"/>
          </a:xfrm>
        </p:spPr>
        <p:txBody>
          <a:bodyPr/>
          <a:lstStyle>
            <a:lvl1pPr marL="0" indent="0">
              <a:buNone/>
              <a:defRPr/>
            </a:lvl1pPr>
          </a:lstStyle>
          <a:p>
            <a:endParaRPr lang="en-CA" dirty="0"/>
          </a:p>
        </p:txBody>
      </p:sp>
      <p:sp>
        <p:nvSpPr>
          <p:cNvPr id="17" name="Espace réservé pour une image  10"/>
          <p:cNvSpPr>
            <a:spLocks noGrp="1"/>
          </p:cNvSpPr>
          <p:nvPr>
            <p:ph type="pic" sz="quarter" idx="17"/>
          </p:nvPr>
        </p:nvSpPr>
        <p:spPr>
          <a:xfrm>
            <a:off x="3276600" y="2393949"/>
            <a:ext cx="2597150" cy="3062289"/>
          </a:xfrm>
        </p:spPr>
        <p:txBody>
          <a:bodyPr/>
          <a:lstStyle>
            <a:lvl1pPr marL="0" indent="0">
              <a:buNone/>
              <a:defRPr/>
            </a:lvl1pPr>
          </a:lstStyle>
          <a:p>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u titre 1"/>
          <p:cNvSpPr>
            <a:spLocks noGrp="1"/>
          </p:cNvSpPr>
          <p:nvPr>
            <p:ph type="title"/>
          </p:nvPr>
        </p:nvSpPr>
        <p:spPr>
          <a:xfrm>
            <a:off x="3273424" y="603342"/>
            <a:ext cx="5311776" cy="1390049"/>
          </a:xfrm>
          <a:prstGeom prst="rect">
            <a:avLst/>
          </a:prstGeom>
        </p:spPr>
        <p:txBody>
          <a:bodyPr vert="horz" lIns="0" tIns="0" rIns="0" bIns="0" rtlCol="0" anchor="ctr">
            <a:normAutofit/>
          </a:bodyPr>
          <a:lstStyle/>
          <a:p>
            <a:r>
              <a:rPr lang="fr-FR" dirty="0"/>
              <a:t>CLIQUEZ POUR MODIFIER LE STYLE DU TITRE</a:t>
            </a:r>
            <a:endParaRPr lang="en-CA" dirty="0"/>
          </a:p>
        </p:txBody>
      </p:sp>
      <p:sp>
        <p:nvSpPr>
          <p:cNvPr id="10" name="Forme en L 9"/>
          <p:cNvSpPr/>
          <p:nvPr userDrawn="1"/>
        </p:nvSpPr>
        <p:spPr>
          <a:xfrm rot="5400000">
            <a:off x="3273425" y="37306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2" name="Forme en L 11"/>
          <p:cNvSpPr/>
          <p:nvPr userDrawn="1"/>
        </p:nvSpPr>
        <p:spPr>
          <a:xfrm rot="5400000" flipH="1" flipV="1">
            <a:off x="8354920"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403558707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Texte 3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50"/>
            <a:ext cx="2597150" cy="2028825"/>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06/09/2019</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2" name="Rectangle 11"/>
          <p:cNvSpPr/>
          <p:nvPr userDrawn="1"/>
        </p:nvSpPr>
        <p:spPr>
          <a:xfrm>
            <a:off x="5989639" y="4542790"/>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Espace réservé pour une image  10"/>
          <p:cNvSpPr>
            <a:spLocks noGrp="1"/>
          </p:cNvSpPr>
          <p:nvPr>
            <p:ph type="pic" sz="quarter" idx="15"/>
          </p:nvPr>
        </p:nvSpPr>
        <p:spPr>
          <a:xfrm>
            <a:off x="558799" y="2393950"/>
            <a:ext cx="2595563" cy="2028825"/>
          </a:xfrm>
        </p:spPr>
        <p:txBody>
          <a:bodyPr/>
          <a:lstStyle>
            <a:lvl1pPr marL="0" indent="0">
              <a:buNone/>
              <a:defRPr/>
            </a:lvl1pPr>
          </a:lstStyle>
          <a:p>
            <a:endParaRPr lang="en-CA" dirty="0"/>
          </a:p>
        </p:txBody>
      </p:sp>
      <p:sp>
        <p:nvSpPr>
          <p:cNvPr id="15" name="Rectangle 14"/>
          <p:cNvSpPr/>
          <p:nvPr userDrawn="1"/>
        </p:nvSpPr>
        <p:spPr>
          <a:xfrm>
            <a:off x="558799" y="4542790"/>
            <a:ext cx="2597137"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pour une image  10"/>
          <p:cNvSpPr>
            <a:spLocks noGrp="1"/>
          </p:cNvSpPr>
          <p:nvPr>
            <p:ph type="pic" sz="quarter" idx="17"/>
          </p:nvPr>
        </p:nvSpPr>
        <p:spPr>
          <a:xfrm>
            <a:off x="3276600" y="2393950"/>
            <a:ext cx="2597150" cy="2028825"/>
          </a:xfrm>
        </p:spPr>
        <p:txBody>
          <a:bodyPr/>
          <a:lstStyle>
            <a:lvl1pPr marL="0" indent="0">
              <a:buNone/>
              <a:defRPr/>
            </a:lvl1pPr>
          </a:lstStyle>
          <a:p>
            <a:endParaRPr lang="en-CA" dirty="0"/>
          </a:p>
        </p:txBody>
      </p:sp>
      <p:sp>
        <p:nvSpPr>
          <p:cNvPr id="19" name="Rectangle 18"/>
          <p:cNvSpPr/>
          <p:nvPr userDrawn="1"/>
        </p:nvSpPr>
        <p:spPr>
          <a:xfrm>
            <a:off x="3273424" y="4542790"/>
            <a:ext cx="2600327" cy="557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texte 24"/>
          <p:cNvSpPr>
            <a:spLocks noGrp="1"/>
          </p:cNvSpPr>
          <p:nvPr>
            <p:ph type="body" sz="quarter" idx="18"/>
          </p:nvPr>
        </p:nvSpPr>
        <p:spPr>
          <a:xfrm>
            <a:off x="558799" y="4680962"/>
            <a:ext cx="2595563"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6" name="Espace réservé du texte 24"/>
          <p:cNvSpPr>
            <a:spLocks noGrp="1"/>
          </p:cNvSpPr>
          <p:nvPr>
            <p:ph type="body" sz="quarter" idx="19"/>
          </p:nvPr>
        </p:nvSpPr>
        <p:spPr>
          <a:xfrm>
            <a:off x="3273424" y="4680962"/>
            <a:ext cx="2595563"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7" name="Espace réservé du texte 24"/>
          <p:cNvSpPr>
            <a:spLocks noGrp="1"/>
          </p:cNvSpPr>
          <p:nvPr>
            <p:ph type="body" sz="quarter" idx="20"/>
          </p:nvPr>
        </p:nvSpPr>
        <p:spPr>
          <a:xfrm>
            <a:off x="5991226" y="4680962"/>
            <a:ext cx="2595563"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0" name="Espace réservé du titre 1"/>
          <p:cNvSpPr>
            <a:spLocks noGrp="1"/>
          </p:cNvSpPr>
          <p:nvPr>
            <p:ph type="title"/>
          </p:nvPr>
        </p:nvSpPr>
        <p:spPr>
          <a:xfrm>
            <a:off x="558800" y="373063"/>
            <a:ext cx="5311774" cy="1008062"/>
          </a:xfrm>
          <a:prstGeom prst="rect">
            <a:avLst/>
          </a:prstGeom>
        </p:spPr>
        <p:txBody>
          <a:bodyPr vert="horz" lIns="0" tIns="0" rIns="0" bIns="0" rtlCol="0" anchor="ctr">
            <a:normAutofit/>
          </a:bodyPr>
          <a:lstStyle/>
          <a:p>
            <a:r>
              <a:rPr lang="fr-FR" dirty="0"/>
              <a:t>CLIQUEZ POUR MODIFIER LE STYLE DU TITRE</a:t>
            </a:r>
            <a:endParaRPr lang="en-CA" dirty="0"/>
          </a:p>
        </p:txBody>
      </p:sp>
    </p:spTree>
    <p:extLst>
      <p:ext uri="{BB962C8B-B14F-4D97-AF65-F5344CB8AC3E}">
        <p14:creationId xmlns:p14="http://schemas.microsoft.com/office/powerpoint/2010/main" val="350935759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1_Texte 3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1465015"/>
            <a:ext cx="2597150" cy="2028825"/>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06/09/2019</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2" name="Rectangle 11"/>
          <p:cNvSpPr/>
          <p:nvPr userDrawn="1"/>
        </p:nvSpPr>
        <p:spPr>
          <a:xfrm>
            <a:off x="5989639" y="3529965"/>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Espace réservé pour une image  10"/>
          <p:cNvSpPr>
            <a:spLocks noGrp="1"/>
          </p:cNvSpPr>
          <p:nvPr>
            <p:ph type="pic" sz="quarter" idx="15"/>
          </p:nvPr>
        </p:nvSpPr>
        <p:spPr>
          <a:xfrm>
            <a:off x="558799" y="1465015"/>
            <a:ext cx="2595563" cy="2028825"/>
          </a:xfrm>
        </p:spPr>
        <p:txBody>
          <a:bodyPr/>
          <a:lstStyle>
            <a:lvl1pPr marL="0" indent="0">
              <a:buNone/>
              <a:defRPr/>
            </a:lvl1pPr>
          </a:lstStyle>
          <a:p>
            <a:endParaRPr lang="en-CA" dirty="0"/>
          </a:p>
        </p:txBody>
      </p:sp>
      <p:sp>
        <p:nvSpPr>
          <p:cNvPr id="15" name="Rectangle 14"/>
          <p:cNvSpPr/>
          <p:nvPr userDrawn="1"/>
        </p:nvSpPr>
        <p:spPr>
          <a:xfrm>
            <a:off x="558799" y="3529965"/>
            <a:ext cx="2597137"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pour une image  10"/>
          <p:cNvSpPr>
            <a:spLocks noGrp="1"/>
          </p:cNvSpPr>
          <p:nvPr>
            <p:ph type="pic" sz="quarter" idx="17"/>
          </p:nvPr>
        </p:nvSpPr>
        <p:spPr>
          <a:xfrm>
            <a:off x="3276600" y="1465015"/>
            <a:ext cx="2597150" cy="2028825"/>
          </a:xfrm>
        </p:spPr>
        <p:txBody>
          <a:bodyPr/>
          <a:lstStyle>
            <a:lvl1pPr marL="0" indent="0">
              <a:buNone/>
              <a:defRPr/>
            </a:lvl1pPr>
          </a:lstStyle>
          <a:p>
            <a:endParaRPr lang="en-CA" dirty="0"/>
          </a:p>
        </p:txBody>
      </p:sp>
      <p:sp>
        <p:nvSpPr>
          <p:cNvPr id="19" name="Rectangle 18"/>
          <p:cNvSpPr/>
          <p:nvPr userDrawn="1"/>
        </p:nvSpPr>
        <p:spPr>
          <a:xfrm>
            <a:off x="3273424" y="3529965"/>
            <a:ext cx="2600327" cy="557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texte 24"/>
          <p:cNvSpPr>
            <a:spLocks noGrp="1"/>
          </p:cNvSpPr>
          <p:nvPr>
            <p:ph type="body" sz="quarter" idx="18"/>
          </p:nvPr>
        </p:nvSpPr>
        <p:spPr>
          <a:xfrm>
            <a:off x="558799" y="3668137"/>
            <a:ext cx="2595563"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6" name="Espace réservé du texte 24"/>
          <p:cNvSpPr>
            <a:spLocks noGrp="1"/>
          </p:cNvSpPr>
          <p:nvPr>
            <p:ph type="body" sz="quarter" idx="19"/>
          </p:nvPr>
        </p:nvSpPr>
        <p:spPr>
          <a:xfrm>
            <a:off x="3273424" y="3668137"/>
            <a:ext cx="2595563"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7" name="Espace réservé du texte 24"/>
          <p:cNvSpPr>
            <a:spLocks noGrp="1"/>
          </p:cNvSpPr>
          <p:nvPr>
            <p:ph type="body" sz="quarter" idx="20"/>
          </p:nvPr>
        </p:nvSpPr>
        <p:spPr>
          <a:xfrm>
            <a:off x="5991226" y="3668137"/>
            <a:ext cx="2595563"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0" name="Espace réservé du titre 1"/>
          <p:cNvSpPr>
            <a:spLocks noGrp="1"/>
          </p:cNvSpPr>
          <p:nvPr>
            <p:ph type="title" hasCustomPrompt="1"/>
          </p:nvPr>
        </p:nvSpPr>
        <p:spPr>
          <a:xfrm>
            <a:off x="558800" y="373063"/>
            <a:ext cx="5311774" cy="1008062"/>
          </a:xfrm>
          <a:prstGeom prst="rect">
            <a:avLst/>
          </a:prstGeom>
        </p:spPr>
        <p:txBody>
          <a:bodyPr vert="horz" lIns="0" tIns="0" rIns="0" bIns="0" rtlCol="0" anchor="ctr">
            <a:normAutofit/>
          </a:bodyPr>
          <a:lstStyle>
            <a:lvl1pPr>
              <a:defRPr baseline="0"/>
            </a:lvl1pPr>
          </a:lstStyle>
          <a:p>
            <a:r>
              <a:rPr lang="fr-FR" dirty="0"/>
              <a:t>Cliquez ici pour modifier le </a:t>
            </a:r>
            <a:r>
              <a:rPr lang="fr-FR" dirty="0" err="1"/>
              <a:t>text</a:t>
            </a:r>
            <a:endParaRPr lang="en-CA" dirty="0"/>
          </a:p>
        </p:txBody>
      </p:sp>
      <p:sp>
        <p:nvSpPr>
          <p:cNvPr id="18" name="Rectangle 17"/>
          <p:cNvSpPr/>
          <p:nvPr userDrawn="1"/>
        </p:nvSpPr>
        <p:spPr>
          <a:xfrm>
            <a:off x="558800" y="5456238"/>
            <a:ext cx="8027985"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a:t>Cliquez pour modifier les styles du</a:t>
            </a:r>
            <a:endParaRPr lang="en-CA" dirty="0"/>
          </a:p>
        </p:txBody>
      </p:sp>
      <p:sp>
        <p:nvSpPr>
          <p:cNvPr id="22" name="Rectangle 21"/>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81995600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re et contenu 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06/09/2019</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3409949"/>
            <a:ext cx="8027989" cy="2046289"/>
          </a:xfrm>
        </p:spPr>
        <p:txBody>
          <a:bodyPr>
            <a:normAutofit/>
          </a:bodyPr>
          <a:lstStyle>
            <a:lvl1pPr>
              <a:defRPr sz="1200"/>
            </a:lvl1pPr>
          </a:lstStyle>
          <a:p>
            <a:endParaRPr lang="en-CA"/>
          </a:p>
        </p:txBody>
      </p:sp>
      <p:sp>
        <p:nvSpPr>
          <p:cNvPr id="13" name="Rectangle 12"/>
          <p:cNvSpPr/>
          <p:nvPr userDrawn="1"/>
        </p:nvSpPr>
        <p:spPr>
          <a:xfrm>
            <a:off x="558800" y="5456238"/>
            <a:ext cx="8027985"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a:t>Cliquez pour modifier les styles du</a:t>
            </a:r>
            <a:endParaRPr lang="en-CA" dirty="0"/>
          </a:p>
        </p:txBody>
      </p:sp>
      <p:sp>
        <p:nvSpPr>
          <p:cNvPr id="20" name="Espace réservé du texte 19"/>
          <p:cNvSpPr>
            <a:spLocks noGrp="1"/>
          </p:cNvSpPr>
          <p:nvPr>
            <p:ph type="body" sz="quarter" idx="22"/>
          </p:nvPr>
        </p:nvSpPr>
        <p:spPr>
          <a:xfrm>
            <a:off x="558800" y="1517206"/>
            <a:ext cx="5311774" cy="1865311"/>
          </a:xfrm>
        </p:spPr>
        <p:txBody>
          <a:bodyPr/>
          <a:lstStyle/>
          <a:p>
            <a:pPr lvl="0"/>
            <a:r>
              <a:rPr lang="fr-FR" dirty="0"/>
              <a:t>Cliquez pour modifier les styles du texte du masque</a:t>
            </a:r>
          </a:p>
          <a:p>
            <a:pPr lvl="1"/>
            <a:r>
              <a:rPr lang="fr-FR" dirty="0"/>
              <a:t>Deuxième niveau</a:t>
            </a:r>
          </a:p>
        </p:txBody>
      </p:sp>
    </p:spTree>
    <p:extLst>
      <p:ext uri="{BB962C8B-B14F-4D97-AF65-F5344CB8AC3E}">
        <p14:creationId xmlns:p14="http://schemas.microsoft.com/office/powerpoint/2010/main" val="4281791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4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06/09/2019</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72060708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Titre et contenu 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06/09/2019</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2587752"/>
            <a:ext cx="8027989" cy="1852487"/>
          </a:xfrm>
        </p:spPr>
        <p:txBody>
          <a:bodyPr>
            <a:normAutofit/>
          </a:bodyPr>
          <a:lstStyle>
            <a:lvl1pPr>
              <a:defRPr sz="1200"/>
            </a:lvl1pPr>
          </a:lstStyle>
          <a:p>
            <a:endParaRPr lang="en-CA"/>
          </a:p>
        </p:txBody>
      </p:sp>
      <p:sp>
        <p:nvSpPr>
          <p:cNvPr id="12" name="Espace réservé du texte 7"/>
          <p:cNvSpPr>
            <a:spLocks noGrp="1"/>
          </p:cNvSpPr>
          <p:nvPr>
            <p:ph type="body" sz="quarter" idx="18"/>
          </p:nvPr>
        </p:nvSpPr>
        <p:spPr>
          <a:xfrm>
            <a:off x="558799" y="1518285"/>
            <a:ext cx="5311775" cy="1023747"/>
          </a:xfrm>
        </p:spPr>
        <p:txBody>
          <a:bodyPr/>
          <a:lstStyle>
            <a:lvl2pPr>
              <a:spcBef>
                <a:spcPts val="800"/>
              </a:spcBef>
              <a:defRPr/>
            </a:lvl2pPr>
            <a:lvl3pPr>
              <a:spcBef>
                <a:spcPts val="1400"/>
              </a:spcBef>
              <a:defRPr/>
            </a:lvl3pPr>
            <a:lvl4pPr>
              <a:spcBef>
                <a:spcPts val="800"/>
              </a:spcBef>
              <a:defRPr/>
            </a:lvl4pPr>
          </a:lstStyle>
          <a:p>
            <a:pPr lvl="0"/>
            <a:r>
              <a:rPr lang="fr-FR" dirty="0"/>
              <a:t>Cliquez pour modifier les styles du texte du masque</a:t>
            </a:r>
          </a:p>
          <a:p>
            <a:pPr lvl="1"/>
            <a:r>
              <a:rPr lang="fr-FR" dirty="0"/>
              <a:t>Deuxième niveau</a:t>
            </a:r>
          </a:p>
        </p:txBody>
      </p:sp>
      <p:sp>
        <p:nvSpPr>
          <p:cNvPr id="13" name="Rectangle 12"/>
          <p:cNvSpPr/>
          <p:nvPr userDrawn="1"/>
        </p:nvSpPr>
        <p:spPr>
          <a:xfrm>
            <a:off x="558800" y="4430713"/>
            <a:ext cx="8027985"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21"/>
          </p:nvPr>
        </p:nvSpPr>
        <p:spPr>
          <a:xfrm>
            <a:off x="558800" y="4540568"/>
            <a:ext cx="8027988" cy="1942528"/>
          </a:xfrm>
        </p:spPr>
        <p:txBody>
          <a:bodyPr>
            <a:normAutofit/>
          </a:bodyPr>
          <a:lstStyle>
            <a:lvl1pPr marL="0" indent="0">
              <a:lnSpc>
                <a:spcPts val="1500"/>
              </a:lnSpc>
              <a:buNone/>
              <a:defRPr sz="1200" b="0"/>
            </a:lvl1pPr>
          </a:lstStyle>
          <a:p>
            <a:pPr lvl="0"/>
            <a:r>
              <a:rPr lang="fr-FR" dirty="0"/>
              <a:t>Cliquez pour modifier les styles du</a:t>
            </a:r>
            <a:endParaRPr lang="en-CA" dirty="0"/>
          </a:p>
        </p:txBody>
      </p:sp>
    </p:spTree>
    <p:extLst>
      <p:ext uri="{BB962C8B-B14F-4D97-AF65-F5344CB8AC3E}">
        <p14:creationId xmlns:p14="http://schemas.microsoft.com/office/powerpoint/2010/main" val="389263407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re contenu et légen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06/09/2019</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10" name="Rectangle 9"/>
          <p:cNvSpPr/>
          <p:nvPr userDrawn="1"/>
        </p:nvSpPr>
        <p:spPr>
          <a:xfrm>
            <a:off x="5989638" y="4430713"/>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800"/>
              </a:spcBef>
              <a:buNone/>
              <a:defRPr sz="1200" b="0"/>
            </a:lvl1pPr>
          </a:lstStyle>
          <a:p>
            <a:pPr lvl="0"/>
            <a:r>
              <a:rPr lang="fr-FR" dirty="0"/>
              <a:t>Cliquez pour modifier les styles du</a:t>
            </a:r>
            <a:endParaRPr lang="en-CA" dirty="0"/>
          </a:p>
        </p:txBody>
      </p:sp>
    </p:spTree>
    <p:extLst>
      <p:ext uri="{BB962C8B-B14F-4D97-AF65-F5344CB8AC3E}">
        <p14:creationId xmlns:p14="http://schemas.microsoft.com/office/powerpoint/2010/main" val="54061823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06/09/2019</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4893056"/>
          </a:xfrm>
        </p:spPr>
        <p:txBody>
          <a:bodyPr/>
          <a:lstStyle/>
          <a:p>
            <a:pPr lvl="0"/>
            <a:r>
              <a:rPr lang="fr-FR" dirty="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989638" y="4430713"/>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0"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600"/>
              </a:spcBef>
              <a:buNone/>
              <a:defRPr sz="1200" b="0"/>
            </a:lvl1pPr>
          </a:lstStyle>
          <a:p>
            <a:pPr lvl="0"/>
            <a:r>
              <a:rPr lang="fr-FR" dirty="0"/>
              <a:t>Cliquez pour modifier les styles du</a:t>
            </a:r>
            <a:endParaRPr lang="en-CA" dirty="0"/>
          </a:p>
        </p:txBody>
      </p:sp>
      <p:sp>
        <p:nvSpPr>
          <p:cNvPr id="11" name="Rectangle 10"/>
          <p:cNvSpPr/>
          <p:nvPr userDrawn="1"/>
        </p:nvSpPr>
        <p:spPr>
          <a:xfrm>
            <a:off x="558801" y="2242948"/>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Rectangle 13"/>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61493778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re et contenu tablea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3" name="Espace réservé du contenu 2"/>
          <p:cNvSpPr>
            <a:spLocks noGrp="1"/>
          </p:cNvSpPr>
          <p:nvPr>
            <p:ph idx="1"/>
          </p:nvPr>
        </p:nvSpPr>
        <p:spPr>
          <a:xfrm>
            <a:off x="558800" y="2386013"/>
            <a:ext cx="5311775" cy="933259"/>
          </a:xfrm>
        </p:spPr>
        <p:txBody>
          <a:bodyPr/>
          <a:lstStyle>
            <a:lvl1pPr>
              <a:lnSpc>
                <a:spcPts val="1800"/>
              </a:lnSpc>
              <a:spcBef>
                <a:spcPts val="600"/>
              </a:spcBef>
              <a:defRPr b="0"/>
            </a:lvl1pPr>
          </a:lstStyle>
          <a:p>
            <a:pPr lvl="0"/>
            <a:r>
              <a:rPr lang="fr-FR" dirty="0"/>
              <a:t>Cliquez pour modifier les styles du texte du masque</a:t>
            </a:r>
          </a:p>
          <a:p>
            <a:pPr lvl="0"/>
            <a:endParaRPr lang="fr-FR"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06/09/2019</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801" y="3319273"/>
            <a:ext cx="8027988" cy="2377440"/>
          </a:xfrm>
        </p:spPr>
        <p:txBody>
          <a:bodyPr>
            <a:normAutofit/>
          </a:bodyPr>
          <a:lstStyle>
            <a:lvl1pPr>
              <a:defRPr sz="1200"/>
            </a:lvl1pPr>
          </a:lstStyle>
          <a:p>
            <a:endParaRPr lang="en-CA"/>
          </a:p>
        </p:txBody>
      </p:sp>
      <p:sp>
        <p:nvSpPr>
          <p:cNvPr id="16" name="Rectangle 15"/>
          <p:cNvSpPr/>
          <p:nvPr userDrawn="1"/>
        </p:nvSpPr>
        <p:spPr>
          <a:xfrm>
            <a:off x="3273425" y="5824729"/>
            <a:ext cx="5313363"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du texte 13"/>
          <p:cNvSpPr>
            <a:spLocks noGrp="1"/>
          </p:cNvSpPr>
          <p:nvPr>
            <p:ph type="body" sz="quarter" idx="17"/>
          </p:nvPr>
        </p:nvSpPr>
        <p:spPr>
          <a:xfrm>
            <a:off x="3273425" y="5907807"/>
            <a:ext cx="5313364" cy="465561"/>
          </a:xfrm>
        </p:spPr>
        <p:txBody>
          <a:bodyPr>
            <a:normAutofit/>
          </a:bodyPr>
          <a:lstStyle>
            <a:lvl1pPr marL="0" indent="0">
              <a:lnSpc>
                <a:spcPts val="1300"/>
              </a:lnSpc>
              <a:spcBef>
                <a:spcPts val="600"/>
              </a:spcBef>
              <a:buNone/>
              <a:defRPr sz="1200" b="0"/>
            </a:lvl1pPr>
          </a:lstStyle>
          <a:p>
            <a:pPr lvl="0"/>
            <a:r>
              <a:rPr lang="fr-FR" dirty="0"/>
              <a:t>Cliquez pour modifier les styles du</a:t>
            </a:r>
          </a:p>
        </p:txBody>
      </p:sp>
      <p:sp>
        <p:nvSpPr>
          <p:cNvPr id="11" name="Espace réservé pour une image  10"/>
          <p:cNvSpPr>
            <a:spLocks noGrp="1"/>
          </p:cNvSpPr>
          <p:nvPr>
            <p:ph type="pic" sz="quarter" idx="13"/>
          </p:nvPr>
        </p:nvSpPr>
        <p:spPr>
          <a:xfrm>
            <a:off x="5989637" y="173038"/>
            <a:ext cx="2597151" cy="2127978"/>
          </a:xfrm>
        </p:spPr>
        <p:txBody>
          <a:bodyPr/>
          <a:lstStyle>
            <a:lvl1pPr marL="0" indent="0">
              <a:buNone/>
              <a:defRPr/>
            </a:lvl1pPr>
          </a:lstStyle>
          <a:p>
            <a:endParaRPr lang="en-CA" dirty="0"/>
          </a:p>
        </p:txBody>
      </p:sp>
    </p:spTree>
    <p:extLst>
      <p:ext uri="{BB962C8B-B14F-4D97-AF65-F5344CB8AC3E}">
        <p14:creationId xmlns:p14="http://schemas.microsoft.com/office/powerpoint/2010/main" val="138453841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Titre et contenu tableau Gran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06/09/2019</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2386012"/>
            <a:ext cx="8027989" cy="4097083"/>
          </a:xfrm>
        </p:spPr>
        <p:txBody>
          <a:bodyPr>
            <a:normAutofit/>
          </a:bodyPr>
          <a:lstStyle>
            <a:lvl1pPr>
              <a:defRPr sz="1200"/>
            </a:lvl1pPr>
          </a:lstStyle>
          <a:p>
            <a:endParaRPr lang="en-CA"/>
          </a:p>
        </p:txBody>
      </p:sp>
      <p:cxnSp>
        <p:nvCxnSpPr>
          <p:cNvPr id="14" name="Connecteur droit 13"/>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Forme en L 17"/>
          <p:cNvSpPr/>
          <p:nvPr userDrawn="1"/>
        </p:nvSpPr>
        <p:spPr>
          <a:xfrm rot="5400000">
            <a:off x="558800" y="174054"/>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9" name="Forme en L 18"/>
          <p:cNvSpPr/>
          <p:nvPr userDrawn="1"/>
        </p:nvSpPr>
        <p:spPr>
          <a:xfrm rot="5400000" flipH="1" flipV="1">
            <a:off x="5640295"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47754829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exte 1 photo">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7" y="2291275"/>
            <a:ext cx="2597151" cy="2127978"/>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2949A182-AE3C-4010-8CE2-DA3A4577DDB3}" type="datetime1">
              <a:rPr lang="fr-FR" smtClean="0">
                <a:solidFill>
                  <a:srgbClr val="000000">
                    <a:tint val="75000"/>
                  </a:srgbClr>
                </a:solidFill>
              </a:rPr>
              <a:pPr/>
              <a:t>06/09/2019</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2" name="Rectangle 11"/>
          <p:cNvSpPr/>
          <p:nvPr userDrawn="1"/>
        </p:nvSpPr>
        <p:spPr>
          <a:xfrm>
            <a:off x="5989638" y="4558987"/>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668842"/>
            <a:ext cx="2597151" cy="1686238"/>
          </a:xfrm>
        </p:spPr>
        <p:txBody>
          <a:bodyPr>
            <a:normAutofit/>
          </a:bodyPr>
          <a:lstStyle>
            <a:lvl1pPr marL="0" indent="0">
              <a:lnSpc>
                <a:spcPts val="1500"/>
              </a:lnSpc>
              <a:spcBef>
                <a:spcPts val="800"/>
              </a:spcBef>
              <a:buNone/>
              <a:defRPr sz="1200" b="0"/>
            </a:lvl1pPr>
          </a:lstStyle>
          <a:p>
            <a:pPr lvl="0"/>
            <a:r>
              <a:rPr lang="fr-FR" dirty="0"/>
              <a:t>Cliquez pour modifier les styles du</a:t>
            </a:r>
            <a:endParaRPr lang="en-CA" dirty="0"/>
          </a:p>
        </p:txBody>
      </p:sp>
      <p:sp>
        <p:nvSpPr>
          <p:cNvPr id="18" name="Espace réservé du titre 1"/>
          <p:cNvSpPr>
            <a:spLocks noGrp="1"/>
          </p:cNvSpPr>
          <p:nvPr>
            <p:ph type="title"/>
          </p:nvPr>
        </p:nvSpPr>
        <p:spPr>
          <a:xfrm>
            <a:off x="558800" y="404334"/>
            <a:ext cx="5311775" cy="1589058"/>
          </a:xfrm>
          <a:prstGeom prst="rect">
            <a:avLst/>
          </a:prstGeom>
        </p:spPr>
        <p:txBody>
          <a:bodyPr vert="horz" lIns="0" tIns="0" rIns="0" bIns="0" rtlCol="0" anchor="ctr">
            <a:normAutofit/>
          </a:bodyPr>
          <a:lstStyle/>
          <a:p>
            <a:r>
              <a:rPr lang="fr-FR" dirty="0"/>
              <a:t>Cliquez pour modifier le style du titre</a:t>
            </a:r>
            <a:endParaRPr lang="en-CA" dirty="0"/>
          </a:p>
        </p:txBody>
      </p:sp>
      <p:sp>
        <p:nvSpPr>
          <p:cNvPr id="17" name="Espace réservé du texte 16"/>
          <p:cNvSpPr>
            <a:spLocks noGrp="1"/>
          </p:cNvSpPr>
          <p:nvPr>
            <p:ph type="body" sz="quarter" idx="15"/>
          </p:nvPr>
        </p:nvSpPr>
        <p:spPr>
          <a:xfrm>
            <a:off x="558800" y="2386012"/>
            <a:ext cx="5311775" cy="4097083"/>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Tree>
    <p:extLst>
      <p:ext uri="{BB962C8B-B14F-4D97-AF65-F5344CB8AC3E}">
        <p14:creationId xmlns:p14="http://schemas.microsoft.com/office/powerpoint/2010/main" val="423379286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Three-colum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06/09/2019</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2" name="Rectangle 11"/>
          <p:cNvSpPr/>
          <p:nvPr userDrawn="1"/>
        </p:nvSpPr>
        <p:spPr>
          <a:xfrm>
            <a:off x="5989639" y="4174938"/>
            <a:ext cx="2597150"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257362"/>
            <a:ext cx="2597151" cy="2225734"/>
          </a:xfrm>
        </p:spPr>
        <p:txBody>
          <a:bodyPr>
            <a:normAutofit/>
          </a:bodyPr>
          <a:lstStyle>
            <a:lvl1pPr marL="0" indent="0">
              <a:lnSpc>
                <a:spcPts val="1500"/>
              </a:lnSpc>
              <a:spcBef>
                <a:spcPts val="0"/>
              </a:spcBef>
              <a:buNone/>
              <a:defRPr sz="1200" b="0"/>
            </a:lvl1pPr>
          </a:lstStyle>
          <a:p>
            <a:pPr lvl="0"/>
            <a:r>
              <a:rPr lang="fr-FR" dirty="0"/>
              <a:t>Cliquez pour modifier les styles du</a:t>
            </a:r>
            <a:endParaRPr lang="en-CA" dirty="0"/>
          </a:p>
        </p:txBody>
      </p:sp>
      <p:sp>
        <p:nvSpPr>
          <p:cNvPr id="15" name="Rectangle 14"/>
          <p:cNvSpPr/>
          <p:nvPr userDrawn="1"/>
        </p:nvSpPr>
        <p:spPr>
          <a:xfrm>
            <a:off x="558799" y="4174938"/>
            <a:ext cx="259713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6" name="Espace réservé du texte 13"/>
          <p:cNvSpPr>
            <a:spLocks noGrp="1"/>
          </p:cNvSpPr>
          <p:nvPr>
            <p:ph type="body" sz="quarter" idx="16"/>
          </p:nvPr>
        </p:nvSpPr>
        <p:spPr>
          <a:xfrm>
            <a:off x="558799" y="4257362"/>
            <a:ext cx="2595563" cy="2225734"/>
          </a:xfrm>
        </p:spPr>
        <p:txBody>
          <a:bodyPr>
            <a:normAutofit/>
          </a:bodyPr>
          <a:lstStyle>
            <a:lvl1pPr marL="0" indent="0">
              <a:lnSpc>
                <a:spcPts val="1500"/>
              </a:lnSpc>
              <a:spcBef>
                <a:spcPts val="0"/>
              </a:spcBef>
              <a:buNone/>
              <a:defRPr sz="1200" b="0">
                <a:solidFill>
                  <a:schemeClr val="tx2"/>
                </a:solidFill>
              </a:defRPr>
            </a:lvl1pPr>
          </a:lstStyle>
          <a:p>
            <a:pPr lvl="0"/>
            <a:r>
              <a:rPr lang="fr-FR" dirty="0"/>
              <a:t>Cliquez pour modifier les styles du</a:t>
            </a:r>
            <a:endParaRPr lang="en-CA" dirty="0"/>
          </a:p>
        </p:txBody>
      </p:sp>
      <p:sp>
        <p:nvSpPr>
          <p:cNvPr id="19" name="Rectangle 18"/>
          <p:cNvSpPr/>
          <p:nvPr userDrawn="1"/>
        </p:nvSpPr>
        <p:spPr>
          <a:xfrm>
            <a:off x="3273424" y="4174938"/>
            <a:ext cx="260032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0" name="Espace réservé du texte 13"/>
          <p:cNvSpPr>
            <a:spLocks noGrp="1"/>
          </p:cNvSpPr>
          <p:nvPr>
            <p:ph type="body" sz="quarter" idx="18"/>
          </p:nvPr>
        </p:nvSpPr>
        <p:spPr>
          <a:xfrm>
            <a:off x="3276599" y="4257362"/>
            <a:ext cx="2597151" cy="2225734"/>
          </a:xfrm>
        </p:spPr>
        <p:txBody>
          <a:bodyPr>
            <a:normAutofit/>
          </a:bodyPr>
          <a:lstStyle>
            <a:lvl1pPr marL="0" indent="0">
              <a:lnSpc>
                <a:spcPts val="1500"/>
              </a:lnSpc>
              <a:spcBef>
                <a:spcPts val="0"/>
              </a:spcBef>
              <a:buNone/>
              <a:defRPr sz="1200" b="0"/>
            </a:lvl1pPr>
          </a:lstStyle>
          <a:p>
            <a:pPr lvl="0"/>
            <a:r>
              <a:rPr lang="fr-FR" dirty="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Rectangle 23"/>
          <p:cNvSpPr/>
          <p:nvPr userDrawn="1"/>
        </p:nvSpPr>
        <p:spPr>
          <a:xfrm>
            <a:off x="5989639" y="1335024"/>
            <a:ext cx="2597150" cy="556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5" name="Rectangle 24"/>
          <p:cNvSpPr/>
          <p:nvPr userDrawn="1"/>
        </p:nvSpPr>
        <p:spPr>
          <a:xfrm>
            <a:off x="558799" y="1335024"/>
            <a:ext cx="2597137" cy="556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6" name="Rectangle 25"/>
          <p:cNvSpPr/>
          <p:nvPr userDrawn="1"/>
        </p:nvSpPr>
        <p:spPr>
          <a:xfrm>
            <a:off x="3273424" y="1335024"/>
            <a:ext cx="2600327" cy="557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7" name="Espace réservé du texte 13"/>
          <p:cNvSpPr>
            <a:spLocks noGrp="1"/>
          </p:cNvSpPr>
          <p:nvPr>
            <p:ph type="body" sz="quarter" idx="19"/>
          </p:nvPr>
        </p:nvSpPr>
        <p:spPr>
          <a:xfrm>
            <a:off x="5989637" y="1409026"/>
            <a:ext cx="2597151" cy="2742350"/>
          </a:xfrm>
        </p:spPr>
        <p:txBody>
          <a:bodyPr>
            <a:normAutofit/>
          </a:bodyPr>
          <a:lstStyle>
            <a:lvl1pPr marL="0" indent="0">
              <a:lnSpc>
                <a:spcPts val="1500"/>
              </a:lnSpc>
              <a:spcBef>
                <a:spcPts val="0"/>
              </a:spcBef>
              <a:buNone/>
              <a:defRPr sz="1200" b="0"/>
            </a:lvl1pPr>
          </a:lstStyle>
          <a:p>
            <a:pPr lvl="0"/>
            <a:r>
              <a:rPr lang="fr-FR" dirty="0"/>
              <a:t>Cliquez pour modifier les styles du</a:t>
            </a:r>
            <a:endParaRPr lang="en-CA" dirty="0"/>
          </a:p>
        </p:txBody>
      </p:sp>
      <p:sp>
        <p:nvSpPr>
          <p:cNvPr id="28" name="Espace réservé du texte 13"/>
          <p:cNvSpPr>
            <a:spLocks noGrp="1"/>
          </p:cNvSpPr>
          <p:nvPr>
            <p:ph type="body" sz="quarter" idx="20"/>
          </p:nvPr>
        </p:nvSpPr>
        <p:spPr>
          <a:xfrm>
            <a:off x="558799" y="1409026"/>
            <a:ext cx="2595563" cy="2742350"/>
          </a:xfrm>
        </p:spPr>
        <p:txBody>
          <a:bodyPr>
            <a:normAutofit/>
          </a:bodyPr>
          <a:lstStyle>
            <a:lvl1pPr marL="0" indent="0">
              <a:lnSpc>
                <a:spcPts val="1500"/>
              </a:lnSpc>
              <a:spcBef>
                <a:spcPts val="0"/>
              </a:spcBef>
              <a:buNone/>
              <a:defRPr sz="1200" b="0">
                <a:solidFill>
                  <a:schemeClr val="tx2"/>
                </a:solidFill>
              </a:defRPr>
            </a:lvl1pPr>
          </a:lstStyle>
          <a:p>
            <a:pPr lvl="0"/>
            <a:r>
              <a:rPr lang="fr-FR" dirty="0"/>
              <a:t>Cliquez pour modifier les styles du</a:t>
            </a:r>
            <a:endParaRPr lang="en-CA" dirty="0"/>
          </a:p>
        </p:txBody>
      </p:sp>
      <p:sp>
        <p:nvSpPr>
          <p:cNvPr id="29" name="Espace réservé du texte 13"/>
          <p:cNvSpPr>
            <a:spLocks noGrp="1"/>
          </p:cNvSpPr>
          <p:nvPr>
            <p:ph type="body" sz="quarter" idx="21"/>
          </p:nvPr>
        </p:nvSpPr>
        <p:spPr>
          <a:xfrm>
            <a:off x="3276599" y="1409026"/>
            <a:ext cx="2597151" cy="2742350"/>
          </a:xfrm>
        </p:spPr>
        <p:txBody>
          <a:bodyPr>
            <a:normAutofit/>
          </a:bodyPr>
          <a:lstStyle>
            <a:lvl1pPr marL="0" indent="0">
              <a:lnSpc>
                <a:spcPts val="1500"/>
              </a:lnSpc>
              <a:spcBef>
                <a:spcPts val="0"/>
              </a:spcBef>
              <a:buNone/>
              <a:defRPr sz="1200" b="0"/>
            </a:lvl1pPr>
          </a:lstStyle>
          <a:p>
            <a:pPr lvl="0"/>
            <a:r>
              <a:rPr lang="fr-FR" dirty="0"/>
              <a:t>Cliquez pour modifier les styles du</a:t>
            </a:r>
            <a:endParaRPr lang="en-CA" dirty="0"/>
          </a:p>
        </p:txBody>
      </p:sp>
      <p:sp>
        <p:nvSpPr>
          <p:cNvPr id="30" name="Espace réservé du texte 13"/>
          <p:cNvSpPr>
            <a:spLocks noGrp="1"/>
          </p:cNvSpPr>
          <p:nvPr>
            <p:ph type="body" sz="quarter" idx="22" hasCustomPrompt="1"/>
          </p:nvPr>
        </p:nvSpPr>
        <p:spPr>
          <a:xfrm>
            <a:off x="5989637" y="1060704"/>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a:p>
            <a:pPr lvl="0"/>
            <a:endParaRPr lang="en-CA" dirty="0"/>
          </a:p>
        </p:txBody>
      </p:sp>
      <p:sp>
        <p:nvSpPr>
          <p:cNvPr id="31" name="Espace réservé du texte 13"/>
          <p:cNvSpPr>
            <a:spLocks noGrp="1"/>
          </p:cNvSpPr>
          <p:nvPr>
            <p:ph type="body" sz="quarter" idx="23" hasCustomPrompt="1"/>
          </p:nvPr>
        </p:nvSpPr>
        <p:spPr>
          <a:xfrm>
            <a:off x="558799" y="1060704"/>
            <a:ext cx="2595563" cy="274320"/>
          </a:xfrm>
        </p:spPr>
        <p:txBody>
          <a:bodyPr>
            <a:noAutofit/>
          </a:bodyPr>
          <a:lstStyle>
            <a:lvl1pPr marL="0" indent="0">
              <a:lnSpc>
                <a:spcPts val="2000"/>
              </a:lnSpc>
              <a:buNone/>
              <a:defRPr sz="1600" b="1">
                <a:solidFill>
                  <a:schemeClr val="bg2"/>
                </a:solidFill>
                <a:latin typeface="Arial Narrow" pitchFamily="34" charset="0"/>
              </a:defRPr>
            </a:lvl1pPr>
          </a:lstStyle>
          <a:p>
            <a:pPr lvl="0"/>
            <a:r>
              <a:rPr lang="fr-FR" dirty="0"/>
              <a:t>CLIQUEZ POUR MODIFIER</a:t>
            </a:r>
            <a:endParaRPr lang="en-CA" dirty="0"/>
          </a:p>
        </p:txBody>
      </p:sp>
      <p:sp>
        <p:nvSpPr>
          <p:cNvPr id="32" name="Espace réservé du texte 13"/>
          <p:cNvSpPr>
            <a:spLocks noGrp="1"/>
          </p:cNvSpPr>
          <p:nvPr>
            <p:ph type="body" sz="quarter" idx="24" hasCustomPrompt="1"/>
          </p:nvPr>
        </p:nvSpPr>
        <p:spPr>
          <a:xfrm>
            <a:off x="3276599" y="1060704"/>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a:p>
            <a:pPr lvl="0"/>
            <a:endParaRPr lang="en-CA" dirty="0"/>
          </a:p>
        </p:txBody>
      </p:sp>
    </p:spTree>
    <p:extLst>
      <p:ext uri="{BB962C8B-B14F-4D97-AF65-F5344CB8AC3E}">
        <p14:creationId xmlns:p14="http://schemas.microsoft.com/office/powerpoint/2010/main" val="223968228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Three-column titl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06/09/2019</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2" name="Rectangle 11"/>
          <p:cNvSpPr/>
          <p:nvPr userDrawn="1"/>
        </p:nvSpPr>
        <p:spPr>
          <a:xfrm>
            <a:off x="5989639" y="4595562"/>
            <a:ext cx="2597150"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15" name="Rectangle 14"/>
          <p:cNvSpPr/>
          <p:nvPr userDrawn="1"/>
        </p:nvSpPr>
        <p:spPr>
          <a:xfrm>
            <a:off x="558799" y="4595562"/>
            <a:ext cx="259713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chemeClr val="tx2"/>
                </a:solidFill>
              </a:defRPr>
            </a:lvl1pPr>
          </a:lstStyle>
          <a:p>
            <a:pPr lvl="0"/>
            <a:r>
              <a:rPr lang="fr-FR" dirty="0"/>
              <a:t>Cliquez pour modifier les styles du</a:t>
            </a:r>
            <a:endParaRPr lang="en-CA" dirty="0"/>
          </a:p>
        </p:txBody>
      </p:sp>
      <p:sp>
        <p:nvSpPr>
          <p:cNvPr id="19" name="Rectangle 18"/>
          <p:cNvSpPr/>
          <p:nvPr userDrawn="1"/>
        </p:nvSpPr>
        <p:spPr>
          <a:xfrm>
            <a:off x="3273424" y="4595562"/>
            <a:ext cx="260032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Espace réservé du titre 1"/>
          <p:cNvSpPr>
            <a:spLocks noGrp="1"/>
          </p:cNvSpPr>
          <p:nvPr>
            <p:ph type="title"/>
          </p:nvPr>
        </p:nvSpPr>
        <p:spPr>
          <a:xfrm>
            <a:off x="558800" y="404334"/>
            <a:ext cx="5311774" cy="1589058"/>
          </a:xfrm>
          <a:prstGeom prst="rect">
            <a:avLst/>
          </a:prstGeom>
        </p:spPr>
        <p:txBody>
          <a:bodyPr vert="horz" lIns="0" tIns="0" rIns="0" bIns="0" rtlCol="0" anchor="ctr">
            <a:normAutofit/>
          </a:bodyPr>
          <a:lstStyle/>
          <a:p>
            <a:r>
              <a:rPr lang="fr-FR" dirty="0"/>
              <a:t>Cliquez pour modifier le style du titre</a:t>
            </a:r>
            <a:endParaRPr lang="en-CA" dirty="0"/>
          </a:p>
        </p:txBody>
      </p:sp>
      <p:sp>
        <p:nvSpPr>
          <p:cNvPr id="22" name="Forme en L 21"/>
          <p:cNvSpPr/>
          <p:nvPr userDrawn="1"/>
        </p:nvSpPr>
        <p:spPr>
          <a:xfrm rot="5400000">
            <a:off x="558800" y="174054"/>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4" name="Rectangle 33"/>
          <p:cNvSpPr/>
          <p:nvPr userDrawn="1"/>
        </p:nvSpPr>
        <p:spPr>
          <a:xfrm>
            <a:off x="5989639" y="2880360"/>
            <a:ext cx="2597150"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36" name="Rectangle 35"/>
          <p:cNvSpPr/>
          <p:nvPr userDrawn="1"/>
        </p:nvSpPr>
        <p:spPr>
          <a:xfrm>
            <a:off x="558799" y="2880360"/>
            <a:ext cx="259713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chemeClr val="tx2"/>
                </a:solidFill>
              </a:defRPr>
            </a:lvl1pPr>
          </a:lstStyle>
          <a:p>
            <a:pPr lvl="0"/>
            <a:r>
              <a:rPr lang="fr-FR" dirty="0"/>
              <a:t>Cliquez pour modifier les styles du</a:t>
            </a:r>
            <a:endParaRPr lang="en-CA" dirty="0"/>
          </a:p>
        </p:txBody>
      </p:sp>
      <p:sp>
        <p:nvSpPr>
          <p:cNvPr id="38" name="Rectangle 37"/>
          <p:cNvSpPr/>
          <p:nvPr userDrawn="1"/>
        </p:nvSpPr>
        <p:spPr>
          <a:xfrm>
            <a:off x="3273424" y="2880360"/>
            <a:ext cx="260032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41" name="Espace réservé du texte 13"/>
          <p:cNvSpPr>
            <a:spLocks noGrp="1"/>
          </p:cNvSpPr>
          <p:nvPr>
            <p:ph type="body" sz="quarter" idx="22" hasCustomPrompt="1"/>
          </p:nvPr>
        </p:nvSpPr>
        <p:spPr>
          <a:xfrm>
            <a:off x="5989637"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p:txBody>
      </p:sp>
      <p:sp>
        <p:nvSpPr>
          <p:cNvPr id="42" name="Espace réservé du texte 13"/>
          <p:cNvSpPr>
            <a:spLocks noGrp="1"/>
          </p:cNvSpPr>
          <p:nvPr>
            <p:ph type="body" sz="quarter" idx="23" hasCustomPrompt="1"/>
          </p:nvPr>
        </p:nvSpPr>
        <p:spPr>
          <a:xfrm>
            <a:off x="558799" y="2414016"/>
            <a:ext cx="2595563" cy="466344"/>
          </a:xfrm>
        </p:spPr>
        <p:txBody>
          <a:bodyPr anchor="b" anchorCtr="0">
            <a:noAutofit/>
          </a:bodyPr>
          <a:lstStyle>
            <a:lvl1pPr marL="0" indent="0">
              <a:lnSpc>
                <a:spcPts val="1800"/>
              </a:lnSpc>
              <a:buNone/>
              <a:defRPr sz="1600" b="1">
                <a:solidFill>
                  <a:schemeClr val="bg2"/>
                </a:solidFill>
                <a:latin typeface="Arial Narrow" pitchFamily="34" charset="0"/>
              </a:defRPr>
            </a:lvl1pPr>
          </a:lstStyle>
          <a:p>
            <a:pPr lvl="0"/>
            <a:r>
              <a:rPr lang="fr-FR" dirty="0"/>
              <a:t>CLIQUEZ POUR MODIFIER</a:t>
            </a:r>
            <a:endParaRPr lang="en-CA" dirty="0"/>
          </a:p>
        </p:txBody>
      </p:sp>
      <p:sp>
        <p:nvSpPr>
          <p:cNvPr id="43" name="Espace réservé du texte 13"/>
          <p:cNvSpPr>
            <a:spLocks noGrp="1"/>
          </p:cNvSpPr>
          <p:nvPr>
            <p:ph type="body" sz="quarter" idx="24" hasCustomPrompt="1"/>
          </p:nvPr>
        </p:nvSpPr>
        <p:spPr>
          <a:xfrm>
            <a:off x="3276599"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p:txBody>
      </p:sp>
      <p:sp>
        <p:nvSpPr>
          <p:cNvPr id="44" name="Forme en L 43"/>
          <p:cNvSpPr/>
          <p:nvPr userDrawn="1"/>
        </p:nvSpPr>
        <p:spPr>
          <a:xfrm rot="5400000" flipH="1" flipV="1">
            <a:off x="5640295"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90088536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Three-column title 2">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06/09/2019</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chemeClr val="tx2"/>
                </a:solidFill>
              </a:defRPr>
            </a:lvl1pPr>
          </a:lstStyle>
          <a:p>
            <a:pPr lvl="0"/>
            <a:r>
              <a:rPr lang="fr-FR" dirty="0"/>
              <a:t>Cliquez pour modifier les styles du</a:t>
            </a:r>
            <a:endParaRPr lang="en-CA" dirty="0"/>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Espace réservé du titre 1"/>
          <p:cNvSpPr>
            <a:spLocks noGrp="1"/>
          </p:cNvSpPr>
          <p:nvPr>
            <p:ph type="title"/>
          </p:nvPr>
        </p:nvSpPr>
        <p:spPr>
          <a:xfrm>
            <a:off x="558800" y="404334"/>
            <a:ext cx="5311774" cy="1589058"/>
          </a:xfrm>
          <a:prstGeom prst="rect">
            <a:avLst/>
          </a:prstGeom>
        </p:spPr>
        <p:txBody>
          <a:bodyPr vert="horz" lIns="0" tIns="0" rIns="0" bIns="0" rtlCol="0" anchor="ctr">
            <a:normAutofit/>
          </a:bodyPr>
          <a:lstStyle/>
          <a:p>
            <a:r>
              <a:rPr lang="fr-FR" dirty="0"/>
              <a:t>Cliquez pour modifier le style du titre</a:t>
            </a:r>
            <a:endParaRPr lang="en-CA" dirty="0"/>
          </a:p>
        </p:txBody>
      </p:sp>
      <p:sp>
        <p:nvSpPr>
          <p:cNvPr id="22" name="Forme en L 21"/>
          <p:cNvSpPr/>
          <p:nvPr userDrawn="1"/>
        </p:nvSpPr>
        <p:spPr>
          <a:xfrm rot="5400000">
            <a:off x="558800" y="174054"/>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chemeClr val="tx2"/>
                </a:solidFill>
              </a:defRPr>
            </a:lvl1pPr>
          </a:lstStyle>
          <a:p>
            <a:pPr lvl="0"/>
            <a:r>
              <a:rPr lang="fr-FR" dirty="0"/>
              <a:t>Cliquez pour modifier les styles du</a:t>
            </a:r>
            <a:endParaRPr lang="en-CA" dirty="0"/>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41" name="Espace réservé du texte 13"/>
          <p:cNvSpPr>
            <a:spLocks noGrp="1"/>
          </p:cNvSpPr>
          <p:nvPr>
            <p:ph type="body" sz="quarter" idx="22" hasCustomPrompt="1"/>
          </p:nvPr>
        </p:nvSpPr>
        <p:spPr>
          <a:xfrm>
            <a:off x="5989637"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p:txBody>
      </p:sp>
      <p:sp>
        <p:nvSpPr>
          <p:cNvPr id="42" name="Espace réservé du texte 13"/>
          <p:cNvSpPr>
            <a:spLocks noGrp="1"/>
          </p:cNvSpPr>
          <p:nvPr>
            <p:ph type="body" sz="quarter" idx="23" hasCustomPrompt="1"/>
          </p:nvPr>
        </p:nvSpPr>
        <p:spPr>
          <a:xfrm>
            <a:off x="558799" y="2414016"/>
            <a:ext cx="2595563" cy="466344"/>
          </a:xfrm>
        </p:spPr>
        <p:txBody>
          <a:bodyPr anchor="b" anchorCtr="0">
            <a:noAutofit/>
          </a:bodyPr>
          <a:lstStyle>
            <a:lvl1pPr marL="0" indent="0">
              <a:lnSpc>
                <a:spcPts val="1800"/>
              </a:lnSpc>
              <a:buNone/>
              <a:defRPr sz="1600" b="1">
                <a:solidFill>
                  <a:schemeClr val="bg2"/>
                </a:solidFill>
                <a:latin typeface="Arial Narrow" pitchFamily="34" charset="0"/>
              </a:defRPr>
            </a:lvl1pPr>
          </a:lstStyle>
          <a:p>
            <a:pPr lvl="0"/>
            <a:r>
              <a:rPr lang="fr-FR" dirty="0"/>
              <a:t>CLIQUEZ POUR MODIFIER</a:t>
            </a:r>
            <a:endParaRPr lang="en-CA" dirty="0"/>
          </a:p>
        </p:txBody>
      </p:sp>
      <p:sp>
        <p:nvSpPr>
          <p:cNvPr id="43" name="Espace réservé du texte 13"/>
          <p:cNvSpPr>
            <a:spLocks noGrp="1"/>
          </p:cNvSpPr>
          <p:nvPr>
            <p:ph type="body" sz="quarter" idx="24" hasCustomPrompt="1"/>
          </p:nvPr>
        </p:nvSpPr>
        <p:spPr>
          <a:xfrm>
            <a:off x="3276599"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p:txBody>
      </p:sp>
      <p:sp>
        <p:nvSpPr>
          <p:cNvPr id="44" name="Forme en L 43"/>
          <p:cNvSpPr/>
          <p:nvPr userDrawn="1"/>
        </p:nvSpPr>
        <p:spPr>
          <a:xfrm rot="5400000" flipH="1" flipV="1">
            <a:off x="5640295"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416280816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Graphs">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06/09/2019</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8" name="Espace réservé du titre 1"/>
          <p:cNvSpPr>
            <a:spLocks noGrp="1"/>
          </p:cNvSpPr>
          <p:nvPr>
            <p:ph type="title"/>
          </p:nvPr>
        </p:nvSpPr>
        <p:spPr>
          <a:xfrm>
            <a:off x="3273424" y="404334"/>
            <a:ext cx="5313363" cy="1589058"/>
          </a:xfrm>
          <a:prstGeom prst="rect">
            <a:avLst/>
          </a:prstGeom>
        </p:spPr>
        <p:txBody>
          <a:bodyPr vert="horz" lIns="0" tIns="0" rIns="0" bIns="0" rtlCol="0" anchor="ctr">
            <a:normAutofit/>
          </a:bodyPr>
          <a:lstStyle/>
          <a:p>
            <a:r>
              <a:rPr lang="fr-FR" dirty="0"/>
              <a:t>Cliquez pour modifier le style du titre</a:t>
            </a:r>
            <a:endParaRPr lang="en-CA" dirty="0"/>
          </a:p>
        </p:txBody>
      </p:sp>
      <p:sp>
        <p:nvSpPr>
          <p:cNvPr id="21" name="Forme en L 20"/>
          <p:cNvSpPr/>
          <p:nvPr userDrawn="1"/>
        </p:nvSpPr>
        <p:spPr>
          <a:xfrm rot="5400000">
            <a:off x="3273425" y="174054"/>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2" name="Forme en L 21"/>
          <p:cNvSpPr/>
          <p:nvPr userDrawn="1"/>
        </p:nvSpPr>
        <p:spPr>
          <a:xfrm rot="5400000" flipH="1" flipV="1">
            <a:off x="8354920"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graphique 24"/>
          <p:cNvSpPr>
            <a:spLocks noGrp="1"/>
          </p:cNvSpPr>
          <p:nvPr>
            <p:ph type="chart" sz="quarter" idx="13"/>
          </p:nvPr>
        </p:nvSpPr>
        <p:spPr>
          <a:xfrm>
            <a:off x="558800" y="2386012"/>
            <a:ext cx="8026400" cy="4097083"/>
          </a:xfrm>
        </p:spPr>
        <p:txBody>
          <a:bodyPr/>
          <a:lstStyle/>
          <a:p>
            <a:endParaRPr lang="en-CA"/>
          </a:p>
        </p:txBody>
      </p:sp>
      <p:sp>
        <p:nvSpPr>
          <p:cNvPr id="26" name="Rectangle 25"/>
          <p:cNvSpPr/>
          <p:nvPr userDrawn="1"/>
        </p:nvSpPr>
        <p:spPr>
          <a:xfrm>
            <a:off x="3275013" y="5541264"/>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00"/>
              </a:lnSpc>
              <a:spcBef>
                <a:spcPts val="300"/>
              </a:spcBef>
            </a:pPr>
            <a:endParaRPr lang="en-CA">
              <a:solidFill>
                <a:prstClr val="white"/>
              </a:solidFill>
            </a:endParaRPr>
          </a:p>
        </p:txBody>
      </p:sp>
      <p:sp>
        <p:nvSpPr>
          <p:cNvPr id="12" name="Espace réservé du texte 13"/>
          <p:cNvSpPr>
            <a:spLocks noGrp="1"/>
          </p:cNvSpPr>
          <p:nvPr>
            <p:ph type="body" sz="quarter" idx="17"/>
          </p:nvPr>
        </p:nvSpPr>
        <p:spPr>
          <a:xfrm>
            <a:off x="3273425" y="5623561"/>
            <a:ext cx="5313364" cy="777240"/>
          </a:xfrm>
        </p:spPr>
        <p:txBody>
          <a:bodyPr>
            <a:normAutofit/>
          </a:bodyPr>
          <a:lstStyle>
            <a:lvl1pPr marL="0" indent="0">
              <a:lnSpc>
                <a:spcPts val="1300"/>
              </a:lnSpc>
              <a:spcBef>
                <a:spcPts val="600"/>
              </a:spcBef>
              <a:buNone/>
              <a:defRPr sz="1200" b="0"/>
            </a:lvl1pPr>
          </a:lstStyle>
          <a:p>
            <a:pPr lvl="0"/>
            <a:r>
              <a:rPr lang="fr-FR" dirty="0"/>
              <a:t>Cliquez pour modifier les styles du</a:t>
            </a:r>
          </a:p>
        </p:txBody>
      </p:sp>
    </p:spTree>
    <p:extLst>
      <p:ext uri="{BB962C8B-B14F-4D97-AF65-F5344CB8AC3E}">
        <p14:creationId xmlns:p14="http://schemas.microsoft.com/office/powerpoint/2010/main" val="219995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9" Type="http://schemas.openxmlformats.org/officeDocument/2006/relationships/slideLayout" Target="../slideLayouts/slideLayout69.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34" Type="http://schemas.openxmlformats.org/officeDocument/2006/relationships/slideLayout" Target="../slideLayouts/slideLayout64.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33" Type="http://schemas.openxmlformats.org/officeDocument/2006/relationships/slideLayout" Target="../slideLayouts/slideLayout63.xml"/><Relationship Id="rId38" Type="http://schemas.openxmlformats.org/officeDocument/2006/relationships/slideLayout" Target="../slideLayouts/slideLayout68.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41" Type="http://schemas.openxmlformats.org/officeDocument/2006/relationships/theme" Target="../theme/theme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32" Type="http://schemas.openxmlformats.org/officeDocument/2006/relationships/slideLayout" Target="../slideLayouts/slideLayout62.xml"/><Relationship Id="rId37" Type="http://schemas.openxmlformats.org/officeDocument/2006/relationships/slideLayout" Target="../slideLayouts/slideLayout67.xml"/><Relationship Id="rId40" Type="http://schemas.openxmlformats.org/officeDocument/2006/relationships/slideLayout" Target="../slideLayouts/slideLayout70.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36" Type="http://schemas.openxmlformats.org/officeDocument/2006/relationships/slideLayout" Target="../slideLayouts/slideLayout66.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slideLayout" Target="../slideLayouts/slideLayout61.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 Id="rId35" Type="http://schemas.openxmlformats.org/officeDocument/2006/relationships/slideLayout" Target="../slideLayouts/slideLayout65.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slideLayout" Target="../slideLayouts/slideLayout96.xml"/><Relationship Id="rId39" Type="http://schemas.openxmlformats.org/officeDocument/2006/relationships/slideLayout" Target="../slideLayouts/slideLayout109.xml"/><Relationship Id="rId21" Type="http://schemas.openxmlformats.org/officeDocument/2006/relationships/slideLayout" Target="../slideLayouts/slideLayout91.xml"/><Relationship Id="rId34" Type="http://schemas.openxmlformats.org/officeDocument/2006/relationships/slideLayout" Target="../slideLayouts/slideLayout104.xml"/><Relationship Id="rId42" Type="http://schemas.openxmlformats.org/officeDocument/2006/relationships/slideLayout" Target="../slideLayouts/slideLayout112.xml"/><Relationship Id="rId47" Type="http://schemas.openxmlformats.org/officeDocument/2006/relationships/slideLayout" Target="../slideLayouts/slideLayout117.xml"/><Relationship Id="rId50" Type="http://schemas.openxmlformats.org/officeDocument/2006/relationships/slideLayout" Target="../slideLayouts/slideLayout120.xml"/><Relationship Id="rId55" Type="http://schemas.openxmlformats.org/officeDocument/2006/relationships/slideLayout" Target="../slideLayouts/slideLayout125.xml"/><Relationship Id="rId63" Type="http://schemas.openxmlformats.org/officeDocument/2006/relationships/slideLayout" Target="../slideLayouts/slideLayout133.xml"/><Relationship Id="rId7" Type="http://schemas.openxmlformats.org/officeDocument/2006/relationships/slideLayout" Target="../slideLayouts/slideLayout77.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29" Type="http://schemas.openxmlformats.org/officeDocument/2006/relationships/slideLayout" Target="../slideLayouts/slideLayout99.xml"/><Relationship Id="rId41" Type="http://schemas.openxmlformats.org/officeDocument/2006/relationships/slideLayout" Target="../slideLayouts/slideLayout111.xml"/><Relationship Id="rId54" Type="http://schemas.openxmlformats.org/officeDocument/2006/relationships/slideLayout" Target="../slideLayouts/slideLayout124.xml"/><Relationship Id="rId62" Type="http://schemas.openxmlformats.org/officeDocument/2006/relationships/slideLayout" Target="../slideLayouts/slideLayout13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32" Type="http://schemas.openxmlformats.org/officeDocument/2006/relationships/slideLayout" Target="../slideLayouts/slideLayout102.xml"/><Relationship Id="rId37" Type="http://schemas.openxmlformats.org/officeDocument/2006/relationships/slideLayout" Target="../slideLayouts/slideLayout107.xml"/><Relationship Id="rId40" Type="http://schemas.openxmlformats.org/officeDocument/2006/relationships/slideLayout" Target="../slideLayouts/slideLayout110.xml"/><Relationship Id="rId45" Type="http://schemas.openxmlformats.org/officeDocument/2006/relationships/slideLayout" Target="../slideLayouts/slideLayout115.xml"/><Relationship Id="rId53" Type="http://schemas.openxmlformats.org/officeDocument/2006/relationships/slideLayout" Target="../slideLayouts/slideLayout123.xml"/><Relationship Id="rId58" Type="http://schemas.openxmlformats.org/officeDocument/2006/relationships/slideLayout" Target="../slideLayouts/slideLayout128.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28" Type="http://schemas.openxmlformats.org/officeDocument/2006/relationships/slideLayout" Target="../slideLayouts/slideLayout98.xml"/><Relationship Id="rId36" Type="http://schemas.openxmlformats.org/officeDocument/2006/relationships/slideLayout" Target="../slideLayouts/slideLayout106.xml"/><Relationship Id="rId49" Type="http://schemas.openxmlformats.org/officeDocument/2006/relationships/slideLayout" Target="../slideLayouts/slideLayout119.xml"/><Relationship Id="rId57" Type="http://schemas.openxmlformats.org/officeDocument/2006/relationships/slideLayout" Target="../slideLayouts/slideLayout127.xml"/><Relationship Id="rId61" Type="http://schemas.openxmlformats.org/officeDocument/2006/relationships/slideLayout" Target="../slideLayouts/slideLayout131.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31" Type="http://schemas.openxmlformats.org/officeDocument/2006/relationships/slideLayout" Target="../slideLayouts/slideLayout101.xml"/><Relationship Id="rId44" Type="http://schemas.openxmlformats.org/officeDocument/2006/relationships/slideLayout" Target="../slideLayouts/slideLayout114.xml"/><Relationship Id="rId52" Type="http://schemas.openxmlformats.org/officeDocument/2006/relationships/slideLayout" Target="../slideLayouts/slideLayout122.xml"/><Relationship Id="rId60" Type="http://schemas.openxmlformats.org/officeDocument/2006/relationships/slideLayout" Target="../slideLayouts/slideLayout13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 Id="rId27" Type="http://schemas.openxmlformats.org/officeDocument/2006/relationships/slideLayout" Target="../slideLayouts/slideLayout97.xml"/><Relationship Id="rId30" Type="http://schemas.openxmlformats.org/officeDocument/2006/relationships/slideLayout" Target="../slideLayouts/slideLayout100.xml"/><Relationship Id="rId35" Type="http://schemas.openxmlformats.org/officeDocument/2006/relationships/slideLayout" Target="../slideLayouts/slideLayout105.xml"/><Relationship Id="rId43" Type="http://schemas.openxmlformats.org/officeDocument/2006/relationships/slideLayout" Target="../slideLayouts/slideLayout113.xml"/><Relationship Id="rId48" Type="http://schemas.openxmlformats.org/officeDocument/2006/relationships/slideLayout" Target="../slideLayouts/slideLayout118.xml"/><Relationship Id="rId56" Type="http://schemas.openxmlformats.org/officeDocument/2006/relationships/slideLayout" Target="../slideLayouts/slideLayout126.xml"/><Relationship Id="rId64" Type="http://schemas.openxmlformats.org/officeDocument/2006/relationships/theme" Target="../theme/theme3.xml"/><Relationship Id="rId8" Type="http://schemas.openxmlformats.org/officeDocument/2006/relationships/slideLayout" Target="../slideLayouts/slideLayout78.xml"/><Relationship Id="rId51" Type="http://schemas.openxmlformats.org/officeDocument/2006/relationships/slideLayout" Target="../slideLayouts/slideLayout121.xml"/><Relationship Id="rId3" Type="http://schemas.openxmlformats.org/officeDocument/2006/relationships/slideLayout" Target="../slideLayouts/slideLayout73.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33" Type="http://schemas.openxmlformats.org/officeDocument/2006/relationships/slideLayout" Target="../slideLayouts/slideLayout103.xml"/><Relationship Id="rId38" Type="http://schemas.openxmlformats.org/officeDocument/2006/relationships/slideLayout" Target="../slideLayouts/slideLayout108.xml"/><Relationship Id="rId46" Type="http://schemas.openxmlformats.org/officeDocument/2006/relationships/slideLayout" Target="../slideLayouts/slideLayout116.xml"/><Relationship Id="rId59" Type="http://schemas.openxmlformats.org/officeDocument/2006/relationships/slideLayout" Target="../slideLayouts/slideLayout1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58800" y="373063"/>
            <a:ext cx="5311774" cy="1008062"/>
          </a:xfrm>
          <a:prstGeom prst="rect">
            <a:avLst/>
          </a:prstGeom>
        </p:spPr>
        <p:txBody>
          <a:bodyPr vert="horz" lIns="0" tIns="0" rIns="0" bIns="0" rtlCol="0" anchor="ctr">
            <a:normAutofit/>
          </a:bodyPr>
          <a:lstStyle/>
          <a:p>
            <a:r>
              <a:rPr lang="fr-FR" dirty="0"/>
              <a:t>CLIQUEZ POUR MODIFIER LE STYLE DU TITRE</a:t>
            </a:r>
            <a:endParaRPr lang="en-CA" dirty="0"/>
          </a:p>
        </p:txBody>
      </p:sp>
      <p:sp>
        <p:nvSpPr>
          <p:cNvPr id="3" name="Espace réservé du texte 2"/>
          <p:cNvSpPr>
            <a:spLocks noGrp="1"/>
          </p:cNvSpPr>
          <p:nvPr>
            <p:ph type="body" idx="1"/>
          </p:nvPr>
        </p:nvSpPr>
        <p:spPr>
          <a:xfrm>
            <a:off x="558799" y="1518285"/>
            <a:ext cx="5311775" cy="4892040"/>
          </a:xfrm>
          <a:prstGeom prst="rect">
            <a:avLst/>
          </a:prstGeom>
        </p:spPr>
        <p:txBody>
          <a:bodyPr vert="horz" lIns="0" tIns="0" rIns="0" bIns="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5" name="Espace réservé du pied de page 4"/>
          <p:cNvSpPr>
            <a:spLocks noGrp="1"/>
          </p:cNvSpPr>
          <p:nvPr>
            <p:ph type="ftr" sz="quarter" idx="3"/>
          </p:nvPr>
        </p:nvSpPr>
        <p:spPr>
          <a:xfrm>
            <a:off x="558800" y="6483096"/>
            <a:ext cx="2560638" cy="238379"/>
          </a:xfrm>
          <a:prstGeom prst="rect">
            <a:avLst/>
          </a:prstGeom>
        </p:spPr>
        <p:txBody>
          <a:bodyPr vert="horz" lIns="0" tIns="0" rIns="0" bIns="0" rtlCol="0" anchor="ctr"/>
          <a:lstStyle>
            <a:lvl1pPr algn="l">
              <a:defRPr sz="1000">
                <a:solidFill>
                  <a:schemeClr val="tx1">
                    <a:tint val="75000"/>
                  </a:schemeClr>
                </a:solidFill>
                <a:latin typeface="Arial Narrow" pitchFamily="34" charset="0"/>
              </a:defRPr>
            </a:lvl1p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4"/>
          </p:nvPr>
        </p:nvSpPr>
        <p:spPr>
          <a:xfrm>
            <a:off x="5989639" y="6483096"/>
            <a:ext cx="2597150" cy="238379"/>
          </a:xfrm>
          <a:prstGeom prst="rect">
            <a:avLst/>
          </a:prstGeom>
        </p:spPr>
        <p:txBody>
          <a:bodyPr vert="horz" lIns="0" tIns="0" rIns="0" bIns="0" rtlCol="0" anchor="ctr"/>
          <a:lstStyle>
            <a:lvl1pPr algn="r">
              <a:defRPr sz="1000">
                <a:solidFill>
                  <a:schemeClr val="tx1">
                    <a:tint val="75000"/>
                  </a:schemeClr>
                </a:solidFill>
                <a:latin typeface="Arial Narrow" pitchFamily="34" charset="0"/>
              </a:defRPr>
            </a:lvl1pPr>
          </a:lstStyle>
          <a:p>
            <a:fld id="{E7B58D81-04C7-47EB-9B1C-20051A4D7758}" type="slidenum">
              <a:rPr lang="en-CA" smtClean="0">
                <a:solidFill>
                  <a:srgbClr val="000000">
                    <a:tint val="75000"/>
                  </a:srgbClr>
                </a:solidFill>
              </a:rPr>
              <a:pPr/>
              <a:t>‹N°›</a:t>
            </a:fld>
            <a:endParaRPr lang="en-CA" dirty="0">
              <a:solidFill>
                <a:srgbClr val="000000">
                  <a:tint val="75000"/>
                </a:srgbClr>
              </a:solidFill>
            </a:endParaRPr>
          </a:p>
        </p:txBody>
      </p:sp>
      <p:cxnSp>
        <p:nvCxnSpPr>
          <p:cNvPr id="8" name="Connecteur droit 7"/>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F7F7F"/>
              </a:solidFill>
            </a:endParaRPr>
          </a:p>
        </p:txBody>
      </p:sp>
      <p:sp>
        <p:nvSpPr>
          <p:cNvPr id="20" name="Espace réservé de la date 19"/>
          <p:cNvSpPr>
            <a:spLocks noGrp="1"/>
          </p:cNvSpPr>
          <p:nvPr>
            <p:ph type="dt" sz="half" idx="2"/>
          </p:nvPr>
        </p:nvSpPr>
        <p:spPr>
          <a:xfrm>
            <a:off x="3273426" y="6483096"/>
            <a:ext cx="2560638" cy="238379"/>
          </a:xfrm>
          <a:prstGeom prst="rect">
            <a:avLst/>
          </a:prstGeom>
          <a:ln w="19050">
            <a:noFill/>
          </a:ln>
        </p:spPr>
        <p:style>
          <a:lnRef idx="1">
            <a:schemeClr val="accent1"/>
          </a:lnRef>
          <a:fillRef idx="0">
            <a:schemeClr val="accent1"/>
          </a:fillRef>
          <a:effectRef idx="0">
            <a:schemeClr val="accent1"/>
          </a:effectRef>
          <a:fontRef idx="minor">
            <a:schemeClr val="tx1"/>
          </a:fontRef>
        </p:style>
        <p:txBody>
          <a:bodyPr vert="horz" lIns="91440" tIns="45720" rIns="91440" bIns="45720" rtlCol="0" anchor="ctr"/>
          <a:lstStyle>
            <a:lvl1pPr algn="ctr">
              <a:defRPr sz="1000">
                <a:solidFill>
                  <a:schemeClr val="tx1">
                    <a:tint val="75000"/>
                  </a:schemeClr>
                </a:solidFill>
                <a:latin typeface="Arial Narrow" pitchFamily="34" charset="0"/>
                <a:cs typeface="Arial" pitchFamily="34" charset="0"/>
              </a:defRPr>
            </a:lvl1pPr>
          </a:lstStyle>
          <a:p>
            <a:fld id="{E87B434C-9450-4FD0-A3BB-FC343C76F50C}" type="datetime1">
              <a:rPr lang="fr-FR" smtClean="0">
                <a:solidFill>
                  <a:srgbClr val="000000">
                    <a:tint val="75000"/>
                  </a:srgbClr>
                </a:solidFill>
              </a:rPr>
              <a:pPr/>
              <a:t>06/09/2019</a:t>
            </a:fld>
            <a:endParaRPr lang="en-CA">
              <a:solidFill>
                <a:srgbClr val="000000">
                  <a:tint val="75000"/>
                </a:srgbClr>
              </a:solidFill>
            </a:endParaRPr>
          </a:p>
        </p:txBody>
      </p:sp>
    </p:spTree>
    <p:extLst>
      <p:ext uri="{BB962C8B-B14F-4D97-AF65-F5344CB8AC3E}">
        <p14:creationId xmlns:p14="http://schemas.microsoft.com/office/powerpoint/2010/main" val="10064461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Lst>
  <p:hf hdr="0" dt="0"/>
  <p:txStyles>
    <p:titleStyle>
      <a:lvl1pPr algn="l" defTabSz="914400" rtl="0" eaLnBrk="1" latinLnBrk="0" hangingPunct="1">
        <a:spcBef>
          <a:spcPct val="0"/>
        </a:spcBef>
        <a:buNone/>
        <a:defRPr sz="1800" b="1" kern="1200">
          <a:solidFill>
            <a:srgbClr val="E31836"/>
          </a:solidFill>
          <a:latin typeface="Arial" pitchFamily="34" charset="0"/>
          <a:ea typeface="+mj-ea"/>
          <a:cs typeface="Arial" pitchFamily="34" charset="0"/>
        </a:defRPr>
      </a:lvl1pPr>
    </p:titleStyle>
    <p:bodyStyle>
      <a:lvl1pPr marL="0" indent="0" algn="l" defTabSz="914400" rtl="0" eaLnBrk="1" latinLnBrk="0" hangingPunct="1">
        <a:spcBef>
          <a:spcPts val="1200"/>
        </a:spcBef>
        <a:buClr>
          <a:schemeClr val="tx2"/>
        </a:buClr>
        <a:buFont typeface="Arial" pitchFamily="34" charset="0"/>
        <a:buNone/>
        <a:tabLst/>
        <a:defRPr sz="1600" b="1" kern="1200">
          <a:solidFill>
            <a:srgbClr val="7F7F7F"/>
          </a:solidFill>
          <a:latin typeface="Arial" pitchFamily="34" charset="0"/>
          <a:ea typeface="+mn-ea"/>
          <a:cs typeface="Arial" pitchFamily="34" charset="0"/>
        </a:defRPr>
      </a:lvl1pPr>
      <a:lvl2pPr marL="0" indent="0" algn="l" defTabSz="914400" rtl="0" eaLnBrk="1" latinLnBrk="0" hangingPunct="1">
        <a:spcBef>
          <a:spcPts val="800"/>
        </a:spcBef>
        <a:buClr>
          <a:schemeClr val="tx2"/>
        </a:buClr>
        <a:buFont typeface="Arial" pitchFamily="34" charset="0"/>
        <a:buNone/>
        <a:defRPr sz="1600" kern="1200">
          <a:solidFill>
            <a:srgbClr val="7F7F7F"/>
          </a:solidFill>
          <a:latin typeface="Arial" pitchFamily="34" charset="0"/>
          <a:ea typeface="+mn-ea"/>
          <a:cs typeface="Arial" pitchFamily="34" charset="0"/>
        </a:defRPr>
      </a:lvl2pPr>
      <a:lvl3pPr marL="228600" indent="0" algn="l" defTabSz="914400" rtl="0" eaLnBrk="1" latinLnBrk="0" hangingPunct="1">
        <a:spcBef>
          <a:spcPts val="1400"/>
        </a:spcBef>
        <a:buClr>
          <a:schemeClr val="tx2"/>
        </a:buClr>
        <a:buFont typeface="Arial" pitchFamily="34" charset="0"/>
        <a:buNone/>
        <a:defRPr sz="1600" b="1" kern="1200">
          <a:solidFill>
            <a:srgbClr val="7F7F7F"/>
          </a:solidFill>
          <a:latin typeface="Arial" pitchFamily="34" charset="0"/>
          <a:ea typeface="+mn-ea"/>
          <a:cs typeface="Arial" pitchFamily="34" charset="0"/>
        </a:defRPr>
      </a:lvl3pPr>
      <a:lvl4pPr marL="228600" indent="0" algn="l" defTabSz="914400" rtl="0" eaLnBrk="1" latinLnBrk="0" hangingPunct="1">
        <a:spcBef>
          <a:spcPts val="800"/>
        </a:spcBef>
        <a:buClr>
          <a:schemeClr val="tx2"/>
        </a:buClr>
        <a:buFont typeface="Arial" pitchFamily="34" charset="0"/>
        <a:buNone/>
        <a:defRPr sz="1600" kern="1200">
          <a:solidFill>
            <a:srgbClr val="7F7F7F"/>
          </a:solidFill>
          <a:latin typeface="Arial" pitchFamily="34" charset="0"/>
          <a:ea typeface="+mn-ea"/>
          <a:cs typeface="Arial" pitchFamily="34" charset="0"/>
        </a:defRPr>
      </a:lvl4pPr>
      <a:lvl5pPr marL="0" indent="0" algn="l" defTabSz="914400" rtl="0" eaLnBrk="1" latinLnBrk="0" hangingPunct="1">
        <a:spcBef>
          <a:spcPts val="1200"/>
        </a:spcBef>
        <a:buClr>
          <a:schemeClr val="tx2"/>
        </a:buClr>
        <a:buFont typeface="Arial" pitchFamily="34" charset="0"/>
        <a:buNone/>
        <a:defRPr sz="1600" kern="1200">
          <a:solidFill>
            <a:schemeClr val="bg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58800" y="373063"/>
            <a:ext cx="5311774" cy="1008062"/>
          </a:xfrm>
          <a:prstGeom prst="rect">
            <a:avLst/>
          </a:prstGeom>
        </p:spPr>
        <p:txBody>
          <a:bodyPr vert="horz" lIns="0" tIns="0" rIns="0" bIns="0" rtlCol="0" anchor="ctr">
            <a:normAutofit/>
          </a:bodyPr>
          <a:lstStyle/>
          <a:p>
            <a:r>
              <a:rPr lang="fr-FR" dirty="0"/>
              <a:t>CLIQUEZ POUR MODIFIER LE STYLE DU TITRE</a:t>
            </a:r>
            <a:endParaRPr lang="en-CA" dirty="0"/>
          </a:p>
        </p:txBody>
      </p:sp>
      <p:sp>
        <p:nvSpPr>
          <p:cNvPr id="3" name="Espace réservé du texte 2"/>
          <p:cNvSpPr>
            <a:spLocks noGrp="1"/>
          </p:cNvSpPr>
          <p:nvPr>
            <p:ph type="body" idx="1"/>
          </p:nvPr>
        </p:nvSpPr>
        <p:spPr>
          <a:xfrm>
            <a:off x="558799" y="1518285"/>
            <a:ext cx="5311775" cy="4892040"/>
          </a:xfrm>
          <a:prstGeom prst="rect">
            <a:avLst/>
          </a:prstGeom>
        </p:spPr>
        <p:txBody>
          <a:bodyPr vert="horz" lIns="0" tIns="0" rIns="0" bIns="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5" name="Espace réservé du pied de page 4"/>
          <p:cNvSpPr>
            <a:spLocks noGrp="1"/>
          </p:cNvSpPr>
          <p:nvPr>
            <p:ph type="ftr" sz="quarter" idx="3"/>
          </p:nvPr>
        </p:nvSpPr>
        <p:spPr>
          <a:xfrm>
            <a:off x="558800" y="6483096"/>
            <a:ext cx="2560638" cy="238379"/>
          </a:xfrm>
          <a:prstGeom prst="rect">
            <a:avLst/>
          </a:prstGeom>
        </p:spPr>
        <p:txBody>
          <a:bodyPr vert="horz" lIns="0" tIns="0" rIns="0" bIns="0" rtlCol="0" anchor="ctr"/>
          <a:lstStyle>
            <a:lvl1pPr algn="l">
              <a:defRPr sz="1000">
                <a:solidFill>
                  <a:schemeClr val="tx1">
                    <a:tint val="75000"/>
                  </a:schemeClr>
                </a:solidFill>
                <a:latin typeface="Arial Narrow" pitchFamily="34" charset="0"/>
              </a:defRPr>
            </a:lvl1p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4"/>
          </p:nvPr>
        </p:nvSpPr>
        <p:spPr>
          <a:xfrm>
            <a:off x="5989639" y="6483096"/>
            <a:ext cx="2597150" cy="238379"/>
          </a:xfrm>
          <a:prstGeom prst="rect">
            <a:avLst/>
          </a:prstGeom>
        </p:spPr>
        <p:txBody>
          <a:bodyPr vert="horz" lIns="0" tIns="0" rIns="0" bIns="0" rtlCol="0" anchor="ctr"/>
          <a:lstStyle>
            <a:lvl1pPr algn="r">
              <a:defRPr sz="1000">
                <a:solidFill>
                  <a:schemeClr val="tx1">
                    <a:tint val="75000"/>
                  </a:schemeClr>
                </a:solidFill>
                <a:latin typeface="Arial Narrow" pitchFamily="34" charset="0"/>
              </a:defRPr>
            </a:lvl1pPr>
          </a:lstStyle>
          <a:p>
            <a:fld id="{E7B58D81-04C7-47EB-9B1C-20051A4D7758}" type="slidenum">
              <a:rPr lang="en-CA" smtClean="0">
                <a:solidFill>
                  <a:srgbClr val="000000">
                    <a:tint val="75000"/>
                  </a:srgbClr>
                </a:solidFill>
              </a:rPr>
              <a:pPr/>
              <a:t>‹N°›</a:t>
            </a:fld>
            <a:endParaRPr lang="en-CA" dirty="0">
              <a:solidFill>
                <a:srgbClr val="000000">
                  <a:tint val="75000"/>
                </a:srgbClr>
              </a:solidFill>
            </a:endParaRPr>
          </a:p>
        </p:txBody>
      </p:sp>
      <p:cxnSp>
        <p:nvCxnSpPr>
          <p:cNvPr id="8" name="Connecteur droit 7"/>
          <p:cNvCxnSpPr/>
          <p:nvPr/>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0" name="Espace réservé de la date 19"/>
          <p:cNvSpPr>
            <a:spLocks noGrp="1"/>
          </p:cNvSpPr>
          <p:nvPr>
            <p:ph type="dt" sz="half" idx="2"/>
          </p:nvPr>
        </p:nvSpPr>
        <p:spPr>
          <a:xfrm>
            <a:off x="3273426" y="6483096"/>
            <a:ext cx="2560638" cy="238379"/>
          </a:xfrm>
          <a:prstGeom prst="rect">
            <a:avLst/>
          </a:prstGeom>
          <a:ln w="19050">
            <a:noFill/>
          </a:ln>
        </p:spPr>
        <p:style>
          <a:lnRef idx="1">
            <a:schemeClr val="accent1"/>
          </a:lnRef>
          <a:fillRef idx="0">
            <a:schemeClr val="accent1"/>
          </a:fillRef>
          <a:effectRef idx="0">
            <a:schemeClr val="accent1"/>
          </a:effectRef>
          <a:fontRef idx="minor">
            <a:schemeClr val="tx1"/>
          </a:fontRef>
        </p:style>
        <p:txBody>
          <a:bodyPr vert="horz" lIns="91440" tIns="45720" rIns="91440" bIns="45720" rtlCol="0" anchor="ctr"/>
          <a:lstStyle>
            <a:lvl1pPr algn="ctr">
              <a:defRPr sz="1000">
                <a:solidFill>
                  <a:schemeClr val="tx1">
                    <a:tint val="75000"/>
                  </a:schemeClr>
                </a:solidFill>
                <a:latin typeface="Arial Narrow" pitchFamily="34" charset="0"/>
                <a:cs typeface="Arial" pitchFamily="34" charset="0"/>
              </a:defRPr>
            </a:lvl1pPr>
          </a:lstStyle>
          <a:p>
            <a:fld id="{E87B434C-9450-4FD0-A3BB-FC343C76F50C}" type="datetime1">
              <a:rPr lang="fr-FR" smtClean="0">
                <a:solidFill>
                  <a:srgbClr val="000000">
                    <a:tint val="75000"/>
                  </a:srgbClr>
                </a:solidFill>
              </a:rPr>
              <a:pPr/>
              <a:t>06/09/2019</a:t>
            </a:fld>
            <a:endParaRPr lang="en-CA">
              <a:solidFill>
                <a:srgbClr val="000000">
                  <a:tint val="75000"/>
                </a:srgbClr>
              </a:solidFill>
            </a:endParaRPr>
          </a:p>
        </p:txBody>
      </p:sp>
    </p:spTree>
    <p:extLst>
      <p:ext uri="{BB962C8B-B14F-4D97-AF65-F5344CB8AC3E}">
        <p14:creationId xmlns:p14="http://schemas.microsoft.com/office/powerpoint/2010/main" val="51167489"/>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 id="2147483716" r:id="rId22"/>
    <p:sldLayoutId id="2147483717" r:id="rId23"/>
    <p:sldLayoutId id="2147483718" r:id="rId24"/>
    <p:sldLayoutId id="2147483719" r:id="rId25"/>
    <p:sldLayoutId id="2147483720" r:id="rId26"/>
    <p:sldLayoutId id="2147483721" r:id="rId27"/>
    <p:sldLayoutId id="2147483722" r:id="rId28"/>
    <p:sldLayoutId id="2147483723" r:id="rId29"/>
    <p:sldLayoutId id="2147483724" r:id="rId30"/>
    <p:sldLayoutId id="2147483725" r:id="rId31"/>
    <p:sldLayoutId id="2147483726" r:id="rId32"/>
    <p:sldLayoutId id="2147483727" r:id="rId33"/>
    <p:sldLayoutId id="2147483728" r:id="rId34"/>
    <p:sldLayoutId id="2147483729" r:id="rId35"/>
    <p:sldLayoutId id="2147483730" r:id="rId36"/>
    <p:sldLayoutId id="2147483731" r:id="rId37"/>
    <p:sldLayoutId id="2147483732" r:id="rId38"/>
    <p:sldLayoutId id="2147483733" r:id="rId39"/>
    <p:sldLayoutId id="2147483734" r:id="rId40"/>
  </p:sldLayoutIdLst>
  <p:hf hdr="0" dt="0"/>
  <p:txStyles>
    <p:titleStyle>
      <a:lvl1pPr algn="l" defTabSz="914400" rtl="0" eaLnBrk="1" latinLnBrk="0" hangingPunct="1">
        <a:spcBef>
          <a:spcPct val="0"/>
        </a:spcBef>
        <a:buNone/>
        <a:defRPr sz="18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ts val="1200"/>
        </a:spcBef>
        <a:buClr>
          <a:schemeClr val="tx2"/>
        </a:buClr>
        <a:buFont typeface="Arial" pitchFamily="34" charset="0"/>
        <a:buNone/>
        <a:tabLst/>
        <a:defRPr sz="1600" b="1" kern="1200">
          <a:solidFill>
            <a:schemeClr val="bg2"/>
          </a:solidFill>
          <a:latin typeface="Arial" pitchFamily="34" charset="0"/>
          <a:ea typeface="+mn-ea"/>
          <a:cs typeface="Arial" pitchFamily="34" charset="0"/>
        </a:defRPr>
      </a:lvl1pPr>
      <a:lvl2pPr marL="0" indent="0" algn="l" defTabSz="914400" rtl="0" eaLnBrk="1" latinLnBrk="0" hangingPunct="1">
        <a:spcBef>
          <a:spcPts val="800"/>
        </a:spcBef>
        <a:buClr>
          <a:schemeClr val="tx2"/>
        </a:buClr>
        <a:buFont typeface="Arial" pitchFamily="34" charset="0"/>
        <a:buNone/>
        <a:defRPr sz="1600" kern="1200">
          <a:solidFill>
            <a:schemeClr val="bg2"/>
          </a:solidFill>
          <a:latin typeface="Arial" pitchFamily="34" charset="0"/>
          <a:ea typeface="+mn-ea"/>
          <a:cs typeface="Arial" pitchFamily="34" charset="0"/>
        </a:defRPr>
      </a:lvl2pPr>
      <a:lvl3pPr marL="228600" indent="0" algn="l" defTabSz="914400" rtl="0" eaLnBrk="1" latinLnBrk="0" hangingPunct="1">
        <a:spcBef>
          <a:spcPts val="1400"/>
        </a:spcBef>
        <a:buClr>
          <a:schemeClr val="tx2"/>
        </a:buClr>
        <a:buFont typeface="Arial" pitchFamily="34" charset="0"/>
        <a:buNone/>
        <a:defRPr sz="1600" b="1" kern="1200">
          <a:solidFill>
            <a:schemeClr val="bg2"/>
          </a:solidFill>
          <a:latin typeface="Arial" pitchFamily="34" charset="0"/>
          <a:ea typeface="+mn-ea"/>
          <a:cs typeface="Arial" pitchFamily="34" charset="0"/>
        </a:defRPr>
      </a:lvl3pPr>
      <a:lvl4pPr marL="228600" indent="0" algn="l" defTabSz="914400" rtl="0" eaLnBrk="1" latinLnBrk="0" hangingPunct="1">
        <a:spcBef>
          <a:spcPts val="800"/>
        </a:spcBef>
        <a:buClr>
          <a:schemeClr val="tx2"/>
        </a:buClr>
        <a:buFont typeface="Arial" pitchFamily="34" charset="0"/>
        <a:buNone/>
        <a:defRPr sz="1600" kern="1200">
          <a:solidFill>
            <a:schemeClr val="bg2"/>
          </a:solidFill>
          <a:latin typeface="Arial" pitchFamily="34" charset="0"/>
          <a:ea typeface="+mn-ea"/>
          <a:cs typeface="Arial" pitchFamily="34" charset="0"/>
        </a:defRPr>
      </a:lvl4pPr>
      <a:lvl5pPr marL="0" indent="0" algn="l" defTabSz="914400" rtl="0" eaLnBrk="1" latinLnBrk="0" hangingPunct="1">
        <a:spcBef>
          <a:spcPts val="1200"/>
        </a:spcBef>
        <a:buClr>
          <a:schemeClr val="tx2"/>
        </a:buClr>
        <a:buFont typeface="Arial" pitchFamily="34" charset="0"/>
        <a:buNone/>
        <a:defRPr sz="1600" kern="1200">
          <a:solidFill>
            <a:schemeClr val="bg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58800" y="373063"/>
            <a:ext cx="5311774" cy="1008062"/>
          </a:xfrm>
          <a:prstGeom prst="rect">
            <a:avLst/>
          </a:prstGeom>
        </p:spPr>
        <p:txBody>
          <a:bodyPr vert="horz" lIns="0" tIns="0" rIns="0" bIns="0" rtlCol="0" anchor="ctr">
            <a:normAutofit/>
          </a:bodyPr>
          <a:lstStyle/>
          <a:p>
            <a:r>
              <a:rPr lang="fr-FR" dirty="0"/>
              <a:t>CLIQUEZ POUR MODIFIER LE STYLE DU TITRE</a:t>
            </a:r>
            <a:endParaRPr lang="en-CA" dirty="0"/>
          </a:p>
        </p:txBody>
      </p:sp>
      <p:sp>
        <p:nvSpPr>
          <p:cNvPr id="3" name="Espace réservé du texte 2"/>
          <p:cNvSpPr>
            <a:spLocks noGrp="1"/>
          </p:cNvSpPr>
          <p:nvPr>
            <p:ph type="body" idx="1"/>
          </p:nvPr>
        </p:nvSpPr>
        <p:spPr>
          <a:xfrm>
            <a:off x="558799" y="1518285"/>
            <a:ext cx="5311775" cy="4892040"/>
          </a:xfrm>
          <a:prstGeom prst="rect">
            <a:avLst/>
          </a:prstGeom>
        </p:spPr>
        <p:txBody>
          <a:bodyPr vert="horz" lIns="0" tIns="0" rIns="0" bIns="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5" name="Espace réservé du pied de page 4"/>
          <p:cNvSpPr>
            <a:spLocks noGrp="1"/>
          </p:cNvSpPr>
          <p:nvPr>
            <p:ph type="ftr" sz="quarter" idx="3"/>
          </p:nvPr>
        </p:nvSpPr>
        <p:spPr>
          <a:xfrm>
            <a:off x="558800" y="6483096"/>
            <a:ext cx="2560638" cy="238379"/>
          </a:xfrm>
          <a:prstGeom prst="rect">
            <a:avLst/>
          </a:prstGeom>
        </p:spPr>
        <p:txBody>
          <a:bodyPr vert="horz" lIns="0" tIns="0" rIns="0" bIns="0" rtlCol="0" anchor="ctr"/>
          <a:lstStyle>
            <a:lvl1pPr algn="l">
              <a:defRPr sz="1000">
                <a:solidFill>
                  <a:schemeClr val="tx1">
                    <a:tint val="75000"/>
                  </a:schemeClr>
                </a:solidFill>
                <a:latin typeface="Arial Narrow" pitchFamily="34" charset="0"/>
              </a:defRPr>
            </a:lvl1p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4"/>
          </p:nvPr>
        </p:nvSpPr>
        <p:spPr>
          <a:xfrm>
            <a:off x="5989639" y="6483096"/>
            <a:ext cx="2597150" cy="238379"/>
          </a:xfrm>
          <a:prstGeom prst="rect">
            <a:avLst/>
          </a:prstGeom>
        </p:spPr>
        <p:txBody>
          <a:bodyPr vert="horz" lIns="0" tIns="0" rIns="0" bIns="0" rtlCol="0" anchor="ctr"/>
          <a:lstStyle>
            <a:lvl1pPr algn="r">
              <a:defRPr sz="1000">
                <a:solidFill>
                  <a:schemeClr val="tx1">
                    <a:tint val="75000"/>
                  </a:schemeClr>
                </a:solidFill>
                <a:latin typeface="Arial Narrow" pitchFamily="34" charset="0"/>
              </a:defRPr>
            </a:lvl1pPr>
          </a:lstStyle>
          <a:p>
            <a:fld id="{E7B58D81-04C7-47EB-9B1C-20051A4D7758}" type="slidenum">
              <a:rPr lang="en-CA" smtClean="0">
                <a:solidFill>
                  <a:srgbClr val="000000">
                    <a:tint val="75000"/>
                  </a:srgbClr>
                </a:solidFill>
              </a:rPr>
              <a:pPr/>
              <a:t>‹N°›</a:t>
            </a:fld>
            <a:endParaRPr lang="en-CA" dirty="0">
              <a:solidFill>
                <a:srgbClr val="000000">
                  <a:tint val="75000"/>
                </a:srgbClr>
              </a:solidFill>
            </a:endParaRPr>
          </a:p>
        </p:txBody>
      </p:sp>
      <p:cxnSp>
        <p:nvCxnSpPr>
          <p:cNvPr id="8" name="Connecteur droit 7"/>
          <p:cNvCxnSpPr/>
          <p:nvPr/>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0" name="Espace réservé de la date 19"/>
          <p:cNvSpPr>
            <a:spLocks noGrp="1"/>
          </p:cNvSpPr>
          <p:nvPr>
            <p:ph type="dt" sz="half" idx="2"/>
          </p:nvPr>
        </p:nvSpPr>
        <p:spPr>
          <a:xfrm>
            <a:off x="3273426" y="6483096"/>
            <a:ext cx="2560638" cy="238379"/>
          </a:xfrm>
          <a:prstGeom prst="rect">
            <a:avLst/>
          </a:prstGeom>
          <a:ln w="19050">
            <a:noFill/>
          </a:ln>
        </p:spPr>
        <p:style>
          <a:lnRef idx="1">
            <a:schemeClr val="accent1"/>
          </a:lnRef>
          <a:fillRef idx="0">
            <a:schemeClr val="accent1"/>
          </a:fillRef>
          <a:effectRef idx="0">
            <a:schemeClr val="accent1"/>
          </a:effectRef>
          <a:fontRef idx="minor">
            <a:schemeClr val="tx1"/>
          </a:fontRef>
        </p:style>
        <p:txBody>
          <a:bodyPr vert="horz" lIns="91440" tIns="45720" rIns="91440" bIns="45720" rtlCol="0" anchor="ctr"/>
          <a:lstStyle>
            <a:lvl1pPr algn="ctr">
              <a:defRPr sz="1000">
                <a:solidFill>
                  <a:schemeClr val="tx1">
                    <a:tint val="75000"/>
                  </a:schemeClr>
                </a:solidFill>
                <a:latin typeface="Arial Narrow" pitchFamily="34" charset="0"/>
                <a:cs typeface="Arial" pitchFamily="34" charset="0"/>
              </a:defRPr>
            </a:lvl1pPr>
          </a:lstStyle>
          <a:p>
            <a:fld id="{E87B434C-9450-4FD0-A3BB-FC343C76F50C}" type="datetime1">
              <a:rPr lang="fr-FR" smtClean="0">
                <a:solidFill>
                  <a:srgbClr val="000000">
                    <a:tint val="75000"/>
                  </a:srgbClr>
                </a:solidFill>
              </a:rPr>
              <a:pPr/>
              <a:t>06/09/2019</a:t>
            </a:fld>
            <a:endParaRPr lang="en-CA">
              <a:solidFill>
                <a:srgbClr val="000000">
                  <a:tint val="75000"/>
                </a:srgbClr>
              </a:solidFill>
            </a:endParaRPr>
          </a:p>
        </p:txBody>
      </p:sp>
    </p:spTree>
    <p:extLst>
      <p:ext uri="{BB962C8B-B14F-4D97-AF65-F5344CB8AC3E}">
        <p14:creationId xmlns:p14="http://schemas.microsoft.com/office/powerpoint/2010/main" val="3302333372"/>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 id="2147483754" r:id="rId19"/>
    <p:sldLayoutId id="2147483755" r:id="rId20"/>
    <p:sldLayoutId id="2147483756" r:id="rId21"/>
    <p:sldLayoutId id="2147483757" r:id="rId22"/>
    <p:sldLayoutId id="2147483758" r:id="rId23"/>
    <p:sldLayoutId id="2147483759" r:id="rId24"/>
    <p:sldLayoutId id="2147483760" r:id="rId25"/>
    <p:sldLayoutId id="2147483761" r:id="rId26"/>
    <p:sldLayoutId id="2147483762" r:id="rId27"/>
    <p:sldLayoutId id="2147483763" r:id="rId28"/>
    <p:sldLayoutId id="2147483764" r:id="rId29"/>
    <p:sldLayoutId id="2147483765" r:id="rId30"/>
    <p:sldLayoutId id="2147483766" r:id="rId31"/>
    <p:sldLayoutId id="2147483767" r:id="rId32"/>
    <p:sldLayoutId id="2147483768" r:id="rId33"/>
    <p:sldLayoutId id="2147483769" r:id="rId34"/>
    <p:sldLayoutId id="2147483770" r:id="rId35"/>
    <p:sldLayoutId id="2147483771" r:id="rId36"/>
    <p:sldLayoutId id="2147483772" r:id="rId37"/>
    <p:sldLayoutId id="2147483773" r:id="rId38"/>
    <p:sldLayoutId id="2147483774" r:id="rId39"/>
    <p:sldLayoutId id="2147483775" r:id="rId40"/>
    <p:sldLayoutId id="2147483776" r:id="rId41"/>
    <p:sldLayoutId id="2147483777" r:id="rId42"/>
    <p:sldLayoutId id="2147483778" r:id="rId43"/>
    <p:sldLayoutId id="2147483779" r:id="rId44"/>
    <p:sldLayoutId id="2147483780" r:id="rId45"/>
    <p:sldLayoutId id="2147483781" r:id="rId46"/>
    <p:sldLayoutId id="2147483782" r:id="rId47"/>
    <p:sldLayoutId id="2147483783" r:id="rId48"/>
    <p:sldLayoutId id="2147483784" r:id="rId49"/>
    <p:sldLayoutId id="2147483785" r:id="rId50"/>
    <p:sldLayoutId id="2147483786" r:id="rId51"/>
    <p:sldLayoutId id="2147483787" r:id="rId52"/>
    <p:sldLayoutId id="2147483788" r:id="rId53"/>
    <p:sldLayoutId id="2147483789" r:id="rId54"/>
    <p:sldLayoutId id="2147483790" r:id="rId55"/>
    <p:sldLayoutId id="2147483791" r:id="rId56"/>
    <p:sldLayoutId id="2147483792" r:id="rId57"/>
    <p:sldLayoutId id="2147483793" r:id="rId58"/>
    <p:sldLayoutId id="2147483794" r:id="rId59"/>
    <p:sldLayoutId id="2147483795" r:id="rId60"/>
    <p:sldLayoutId id="2147483796" r:id="rId61"/>
    <p:sldLayoutId id="2147483797" r:id="rId62"/>
    <p:sldLayoutId id="2147483798" r:id="rId63"/>
  </p:sldLayoutIdLst>
  <p:hf hdr="0" dt="0"/>
  <p:txStyles>
    <p:titleStyle>
      <a:lvl1pPr algn="l" defTabSz="914400" rtl="0" eaLnBrk="1" latinLnBrk="0" hangingPunct="1">
        <a:spcBef>
          <a:spcPct val="0"/>
        </a:spcBef>
        <a:buNone/>
        <a:defRPr sz="18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ts val="1200"/>
        </a:spcBef>
        <a:buClr>
          <a:schemeClr val="tx2"/>
        </a:buClr>
        <a:buFont typeface="Arial" pitchFamily="34" charset="0"/>
        <a:buNone/>
        <a:tabLst/>
        <a:defRPr sz="1600" b="1" kern="1200">
          <a:solidFill>
            <a:schemeClr val="bg2"/>
          </a:solidFill>
          <a:latin typeface="Arial" pitchFamily="34" charset="0"/>
          <a:ea typeface="+mn-ea"/>
          <a:cs typeface="Arial" pitchFamily="34" charset="0"/>
        </a:defRPr>
      </a:lvl1pPr>
      <a:lvl2pPr marL="0" indent="0" algn="l" defTabSz="914400" rtl="0" eaLnBrk="1" latinLnBrk="0" hangingPunct="1">
        <a:spcBef>
          <a:spcPts val="800"/>
        </a:spcBef>
        <a:buClr>
          <a:schemeClr val="tx2"/>
        </a:buClr>
        <a:buFont typeface="Arial" pitchFamily="34" charset="0"/>
        <a:buNone/>
        <a:defRPr sz="1600" kern="1200">
          <a:solidFill>
            <a:schemeClr val="bg2"/>
          </a:solidFill>
          <a:latin typeface="Arial" pitchFamily="34" charset="0"/>
          <a:ea typeface="+mn-ea"/>
          <a:cs typeface="Arial" pitchFamily="34" charset="0"/>
        </a:defRPr>
      </a:lvl2pPr>
      <a:lvl3pPr marL="228600" indent="0" algn="l" defTabSz="914400" rtl="0" eaLnBrk="1" latinLnBrk="0" hangingPunct="1">
        <a:spcBef>
          <a:spcPts val="1400"/>
        </a:spcBef>
        <a:buClr>
          <a:schemeClr val="tx2"/>
        </a:buClr>
        <a:buFont typeface="Arial" pitchFamily="34" charset="0"/>
        <a:buNone/>
        <a:defRPr sz="1600" b="1" kern="1200">
          <a:solidFill>
            <a:schemeClr val="bg2"/>
          </a:solidFill>
          <a:latin typeface="Arial" pitchFamily="34" charset="0"/>
          <a:ea typeface="+mn-ea"/>
          <a:cs typeface="Arial" pitchFamily="34" charset="0"/>
        </a:defRPr>
      </a:lvl3pPr>
      <a:lvl4pPr marL="228600" indent="0" algn="l" defTabSz="914400" rtl="0" eaLnBrk="1" latinLnBrk="0" hangingPunct="1">
        <a:spcBef>
          <a:spcPts val="800"/>
        </a:spcBef>
        <a:buClr>
          <a:schemeClr val="tx2"/>
        </a:buClr>
        <a:buFont typeface="Arial" pitchFamily="34" charset="0"/>
        <a:buNone/>
        <a:defRPr sz="1600" kern="1200">
          <a:solidFill>
            <a:schemeClr val="bg2"/>
          </a:solidFill>
          <a:latin typeface="Arial" pitchFamily="34" charset="0"/>
          <a:ea typeface="+mn-ea"/>
          <a:cs typeface="Arial" pitchFamily="34" charset="0"/>
        </a:defRPr>
      </a:lvl4pPr>
      <a:lvl5pPr marL="0" indent="0" algn="l" defTabSz="914400" rtl="0" eaLnBrk="1" latinLnBrk="0" hangingPunct="1">
        <a:spcBef>
          <a:spcPts val="1200"/>
        </a:spcBef>
        <a:buClr>
          <a:schemeClr val="tx2"/>
        </a:buClr>
        <a:buFont typeface="Arial" pitchFamily="34" charset="0"/>
        <a:buNone/>
        <a:defRPr sz="1600" kern="1200">
          <a:solidFill>
            <a:schemeClr val="bg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6.xml"/></Relationships>
</file>

<file path=ppt/slides/_rels/slide1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tags" Target="../tags/tag17.xml"/><Relationship Id="rId7" Type="http://schemas.openxmlformats.org/officeDocument/2006/relationships/chart" Target="../charts/chart2.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slideLayout" Target="../slideLayouts/slideLayout5.xml"/><Relationship Id="rId5" Type="http://schemas.openxmlformats.org/officeDocument/2006/relationships/tags" Target="../tags/tag19.xml"/><Relationship Id="rId4" Type="http://schemas.openxmlformats.org/officeDocument/2006/relationships/tags" Target="../tags/tag18.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6.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tags" Target="../tags/tag22.xml"/><Relationship Id="rId7" Type="http://schemas.openxmlformats.org/officeDocument/2006/relationships/chart" Target="../charts/chart3.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slideLayout" Target="../slideLayouts/slideLayout5.xml"/><Relationship Id="rId5" Type="http://schemas.openxmlformats.org/officeDocument/2006/relationships/tags" Target="../tags/tag24.xml"/><Relationship Id="rId4" Type="http://schemas.openxmlformats.org/officeDocument/2006/relationships/tags" Target="../tags/tag23.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6.xml"/></Relationships>
</file>

<file path=ppt/slides/_rels/slide1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tags" Target="../tags/tag27.xml"/><Relationship Id="rId7" Type="http://schemas.openxmlformats.org/officeDocument/2006/relationships/chart" Target="../charts/chart4.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Layout" Target="../slideLayouts/slideLayout5.xml"/><Relationship Id="rId5" Type="http://schemas.openxmlformats.org/officeDocument/2006/relationships/tags" Target="../tags/tag29.xml"/><Relationship Id="rId4" Type="http://schemas.openxmlformats.org/officeDocument/2006/relationships/tags" Target="../tags/tag28.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6.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tags" Target="../tags/tag32.xml"/><Relationship Id="rId7" Type="http://schemas.openxmlformats.org/officeDocument/2006/relationships/chart" Target="../charts/chart5.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slideLayout" Target="../slideLayouts/slideLayout5.xml"/><Relationship Id="rId5" Type="http://schemas.openxmlformats.org/officeDocument/2006/relationships/tags" Target="../tags/tag34.xml"/><Relationship Id="rId4" Type="http://schemas.openxmlformats.org/officeDocument/2006/relationships/tags" Target="../tags/tag33.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6.xml"/></Relationships>
</file>

<file path=ppt/slides/_rels/slide1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tags" Target="../tags/tag37.xml"/><Relationship Id="rId7" Type="http://schemas.openxmlformats.org/officeDocument/2006/relationships/chart" Target="../charts/chart6.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Layout" Target="../slideLayouts/slideLayout5.xml"/><Relationship Id="rId5" Type="http://schemas.openxmlformats.org/officeDocument/2006/relationships/tags" Target="../tags/tag39.xml"/><Relationship Id="rId4" Type="http://schemas.openxmlformats.org/officeDocument/2006/relationships/tags" Target="../tags/tag38.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6.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6.xml"/></Relationships>
</file>

<file path=ppt/slides/_rels/slide2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tags" Target="../tags/tag42.xml"/><Relationship Id="rId7" Type="http://schemas.openxmlformats.org/officeDocument/2006/relationships/chart" Target="../charts/chart7.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slideLayout" Target="../slideLayouts/slideLayout5.xml"/><Relationship Id="rId5" Type="http://schemas.openxmlformats.org/officeDocument/2006/relationships/tags" Target="../tags/tag44.xml"/><Relationship Id="rId4" Type="http://schemas.openxmlformats.org/officeDocument/2006/relationships/tags" Target="../tags/tag43.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6.xml"/></Relationships>
</file>

<file path=ppt/slides/_rels/slide2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tags" Target="../tags/tag47.xml"/><Relationship Id="rId7" Type="http://schemas.openxmlformats.org/officeDocument/2006/relationships/chart" Target="../charts/chart8.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slideLayout" Target="../slideLayouts/slideLayout5.xml"/><Relationship Id="rId5" Type="http://schemas.openxmlformats.org/officeDocument/2006/relationships/tags" Target="../tags/tag49.xml"/><Relationship Id="rId4" Type="http://schemas.openxmlformats.org/officeDocument/2006/relationships/tags" Target="../tags/tag48.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6.xml"/></Relationships>
</file>

<file path=ppt/slides/_rels/slide2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tags" Target="../tags/tag52.xml"/><Relationship Id="rId7" Type="http://schemas.openxmlformats.org/officeDocument/2006/relationships/chart" Target="../charts/chart9.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Layout" Target="../slideLayouts/slideLayout5.xml"/><Relationship Id="rId5" Type="http://schemas.openxmlformats.org/officeDocument/2006/relationships/tags" Target="../tags/tag54.xml"/><Relationship Id="rId4" Type="http://schemas.openxmlformats.org/officeDocument/2006/relationships/tags" Target="../tags/tag53.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6.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tags" Target="../tags/tag57.xml"/><Relationship Id="rId7" Type="http://schemas.openxmlformats.org/officeDocument/2006/relationships/chart" Target="../charts/chart10.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slideLayout" Target="../slideLayouts/slideLayout5.xml"/><Relationship Id="rId5" Type="http://schemas.openxmlformats.org/officeDocument/2006/relationships/tags" Target="../tags/tag59.xml"/><Relationship Id="rId4" Type="http://schemas.openxmlformats.org/officeDocument/2006/relationships/tags" Target="../tags/tag58.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6.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image" Target="../media/image10.jpeg"/><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3.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6.xml"/></Relationships>
</file>

<file path=ppt/slides/_rels/slide3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tags" Target="../tags/tag64.xml"/><Relationship Id="rId7" Type="http://schemas.openxmlformats.org/officeDocument/2006/relationships/chart" Target="../charts/chart11.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slideLayout" Target="../slideLayouts/slideLayout5.xml"/><Relationship Id="rId5" Type="http://schemas.openxmlformats.org/officeDocument/2006/relationships/tags" Target="../tags/tag66.xml"/><Relationship Id="rId4" Type="http://schemas.openxmlformats.org/officeDocument/2006/relationships/tags" Target="../tags/tag65.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6.xml"/></Relationships>
</file>

<file path=ppt/slides/_rels/slide3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tags" Target="../tags/tag69.xml"/><Relationship Id="rId7" Type="http://schemas.openxmlformats.org/officeDocument/2006/relationships/chart" Target="../charts/chart12.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slideLayout" Target="../slideLayouts/slideLayout5.xml"/><Relationship Id="rId5" Type="http://schemas.openxmlformats.org/officeDocument/2006/relationships/tags" Target="../tags/tag71.xml"/><Relationship Id="rId4" Type="http://schemas.openxmlformats.org/officeDocument/2006/relationships/tags" Target="../tags/tag70.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6.xml"/></Relationships>
</file>

<file path=ppt/slides/_rels/slide3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tags" Target="../tags/tag74.xml"/><Relationship Id="rId7" Type="http://schemas.openxmlformats.org/officeDocument/2006/relationships/chart" Target="../charts/chart13.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slideLayout" Target="../slideLayouts/slideLayout5.xml"/><Relationship Id="rId5" Type="http://schemas.openxmlformats.org/officeDocument/2006/relationships/tags" Target="../tags/tag76.xml"/><Relationship Id="rId4" Type="http://schemas.openxmlformats.org/officeDocument/2006/relationships/tags" Target="../tags/tag75.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6.xml"/></Relationships>
</file>

<file path=ppt/slides/_rels/slide3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tags" Target="../tags/tag79.xml"/><Relationship Id="rId7" Type="http://schemas.openxmlformats.org/officeDocument/2006/relationships/chart" Target="../charts/chart14.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slideLayout" Target="../slideLayouts/slideLayout5.xml"/><Relationship Id="rId5" Type="http://schemas.openxmlformats.org/officeDocument/2006/relationships/tags" Target="../tags/tag81.xml"/><Relationship Id="rId4" Type="http://schemas.openxmlformats.org/officeDocument/2006/relationships/tags" Target="../tags/tag80.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6.xml"/></Relationships>
</file>

<file path=ppt/slides/_rels/slide3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tags" Target="../tags/tag84.xml"/><Relationship Id="rId7" Type="http://schemas.openxmlformats.org/officeDocument/2006/relationships/chart" Target="../charts/chart15.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slideLayout" Target="../slideLayouts/slideLayout5.xml"/><Relationship Id="rId5" Type="http://schemas.openxmlformats.org/officeDocument/2006/relationships/tags" Target="../tags/tag86.xml"/><Relationship Id="rId4" Type="http://schemas.openxmlformats.org/officeDocument/2006/relationships/tags" Target="../tags/tag85.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6.xml"/></Relationships>
</file>

<file path=ppt/slides/_rels/slide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6.xml"/></Relationships>
</file>

<file path=ppt/slides/_rels/slide4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tags" Target="../tags/tag89.xml"/><Relationship Id="rId7" Type="http://schemas.openxmlformats.org/officeDocument/2006/relationships/chart" Target="../charts/chart16.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slideLayout" Target="../slideLayouts/slideLayout5.xml"/><Relationship Id="rId5" Type="http://schemas.openxmlformats.org/officeDocument/2006/relationships/tags" Target="../tags/tag91.xml"/><Relationship Id="rId4" Type="http://schemas.openxmlformats.org/officeDocument/2006/relationships/tags" Target="../tags/tag90.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6.xml"/></Relationships>
</file>

<file path=ppt/slides/_rels/slide4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tags" Target="../tags/tag94.xml"/><Relationship Id="rId7" Type="http://schemas.openxmlformats.org/officeDocument/2006/relationships/chart" Target="../charts/chart17.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slideLayout" Target="../slideLayouts/slideLayout5.xml"/><Relationship Id="rId5" Type="http://schemas.openxmlformats.org/officeDocument/2006/relationships/tags" Target="../tags/tag96.xml"/><Relationship Id="rId4" Type="http://schemas.openxmlformats.org/officeDocument/2006/relationships/tags" Target="../tags/tag95.xml"/></Relationships>
</file>

<file path=ppt/slides/_rels/slide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6.xml"/></Relationships>
</file>

<file path=ppt/slides/_rels/slide45.xml.rels><?xml version="1.0" encoding="UTF-8" standalone="yes"?>
<Relationships xmlns="http://schemas.openxmlformats.org/package/2006/relationships"><Relationship Id="rId8" Type="http://schemas.openxmlformats.org/officeDocument/2006/relationships/chart" Target="../charts/chart18.xml"/><Relationship Id="rId3" Type="http://schemas.openxmlformats.org/officeDocument/2006/relationships/tags" Target="../tags/tag99.xml"/><Relationship Id="rId7" Type="http://schemas.openxmlformats.org/officeDocument/2006/relationships/slideLayout" Target="../slideLayouts/slideLayout64.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 Id="rId9" Type="http://schemas.openxmlformats.org/officeDocument/2006/relationships/image" Target="../media/image10.jpeg"/></Relationships>
</file>

<file path=ppt/slides/_rels/slide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6.xml"/></Relationships>
</file>

<file path=ppt/slides/_rels/slide4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105.xml"/><Relationship Id="rId7" Type="http://schemas.openxmlformats.org/officeDocument/2006/relationships/chart" Target="../charts/chart19.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slideLayout" Target="../slideLayouts/slideLayout5.xml"/><Relationship Id="rId5" Type="http://schemas.openxmlformats.org/officeDocument/2006/relationships/tags" Target="../tags/tag107.xml"/><Relationship Id="rId4" Type="http://schemas.openxmlformats.org/officeDocument/2006/relationships/tags" Target="../tags/tag106.xml"/></Relationships>
</file>

<file path=ppt/slides/_rels/slide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6.xml"/></Relationships>
</file>

<file path=ppt/slides/_rels/slide4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110.xml"/><Relationship Id="rId7" Type="http://schemas.openxmlformats.org/officeDocument/2006/relationships/chart" Target="../charts/chart20.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slideLayout" Target="../slideLayouts/slideLayout5.xml"/><Relationship Id="rId5" Type="http://schemas.openxmlformats.org/officeDocument/2006/relationships/tags" Target="../tags/tag112.xml"/><Relationship Id="rId4" Type="http://schemas.openxmlformats.org/officeDocument/2006/relationships/tags" Target="../tags/tag111.xml"/></Relationships>
</file>

<file path=ppt/slides/_rels/slide5.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0.jpeg"/><Relationship Id="rId5" Type="http://schemas.openxmlformats.org/officeDocument/2006/relationships/slideLayout" Target="../slideLayouts/slideLayout76.xml"/><Relationship Id="rId4" Type="http://schemas.openxmlformats.org/officeDocument/2006/relationships/tags" Target="../tags/tag7.xml"/></Relationships>
</file>

<file path=ppt/slides/_rels/slide5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6.xml"/></Relationships>
</file>

<file path=ppt/slides/_rels/slide5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115.xml"/><Relationship Id="rId7" Type="http://schemas.openxmlformats.org/officeDocument/2006/relationships/chart" Target="../charts/chart21.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slideLayout" Target="../slideLayouts/slideLayout5.xml"/><Relationship Id="rId5" Type="http://schemas.openxmlformats.org/officeDocument/2006/relationships/tags" Target="../tags/tag117.xml"/><Relationship Id="rId4" Type="http://schemas.openxmlformats.org/officeDocument/2006/relationships/tags" Target="../tags/tag116.xml"/></Relationships>
</file>

<file path=ppt/slides/_rels/slide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6.xml"/></Relationships>
</file>

<file path=ppt/slides/_rels/slide5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120.xml"/><Relationship Id="rId7" Type="http://schemas.openxmlformats.org/officeDocument/2006/relationships/chart" Target="../charts/chart22.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slideLayout" Target="../slideLayouts/slideLayout5.xml"/><Relationship Id="rId5" Type="http://schemas.openxmlformats.org/officeDocument/2006/relationships/tags" Target="../tags/tag122.xml"/><Relationship Id="rId4" Type="http://schemas.openxmlformats.org/officeDocument/2006/relationships/tags" Target="../tags/tag121.xml"/></Relationships>
</file>

<file path=ppt/slides/_rels/slide5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6.xml"/></Relationships>
</file>

<file path=ppt/slides/_rels/slide5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125.xml"/><Relationship Id="rId7" Type="http://schemas.openxmlformats.org/officeDocument/2006/relationships/chart" Target="../charts/chart23.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slideLayout" Target="../slideLayouts/slideLayout5.xml"/><Relationship Id="rId5" Type="http://schemas.openxmlformats.org/officeDocument/2006/relationships/tags" Target="../tags/tag127.xml"/><Relationship Id="rId4" Type="http://schemas.openxmlformats.org/officeDocument/2006/relationships/tags" Target="../tags/tag126.xml"/></Relationships>
</file>

<file path=ppt/slides/_rels/slide5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6.xml"/></Relationships>
</file>

<file path=ppt/slides/_rels/slide5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130.xml"/><Relationship Id="rId7" Type="http://schemas.openxmlformats.org/officeDocument/2006/relationships/chart" Target="../charts/chart24.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slideLayout" Target="../slideLayouts/slideLayout5.xml"/><Relationship Id="rId5" Type="http://schemas.openxmlformats.org/officeDocument/2006/relationships/tags" Target="../tags/tag132.xml"/><Relationship Id="rId4" Type="http://schemas.openxmlformats.org/officeDocument/2006/relationships/tags" Target="../tags/tag131.xml"/></Relationships>
</file>

<file path=ppt/slides/_rels/slide5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6.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34.xml"/><Relationship Id="rId1" Type="http://schemas.openxmlformats.org/officeDocument/2006/relationships/tags" Target="../tags/tag133.xml"/><Relationship Id="rId5" Type="http://schemas.openxmlformats.org/officeDocument/2006/relationships/image" Target="../media/image7.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6.xml"/></Relationships>
</file>

<file path=ppt/slides/_rels/slide6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6.xml"/></Relationships>
</file>

<file path=ppt/slides/_rels/slide6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137.xml"/><Relationship Id="rId7" Type="http://schemas.openxmlformats.org/officeDocument/2006/relationships/chart" Target="../charts/chart25.xm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slideLayout" Target="../slideLayouts/slideLayout5.xml"/><Relationship Id="rId5" Type="http://schemas.openxmlformats.org/officeDocument/2006/relationships/tags" Target="../tags/tag139.xml"/><Relationship Id="rId4" Type="http://schemas.openxmlformats.org/officeDocument/2006/relationships/tags" Target="../tags/tag138.xml"/></Relationships>
</file>

<file path=ppt/slides/_rels/slide6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6.xml"/></Relationships>
</file>

<file path=ppt/slides/_rels/slide6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142.xml"/><Relationship Id="rId7" Type="http://schemas.openxmlformats.org/officeDocument/2006/relationships/chart" Target="../charts/chart26.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slideLayout" Target="../slideLayouts/slideLayout5.xml"/><Relationship Id="rId5" Type="http://schemas.openxmlformats.org/officeDocument/2006/relationships/tags" Target="../tags/tag144.xml"/><Relationship Id="rId4" Type="http://schemas.openxmlformats.org/officeDocument/2006/relationships/tags" Target="../tags/tag143.xml"/></Relationships>
</file>

<file path=ppt/slides/_rels/slide6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6.xml"/></Relationships>
</file>

<file path=ppt/slides/_rels/slide6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147.xml"/><Relationship Id="rId7" Type="http://schemas.openxmlformats.org/officeDocument/2006/relationships/chart" Target="../charts/chart27.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slideLayout" Target="../slideLayouts/slideLayout5.xml"/><Relationship Id="rId5" Type="http://schemas.openxmlformats.org/officeDocument/2006/relationships/tags" Target="../tags/tag149.xml"/><Relationship Id="rId4" Type="http://schemas.openxmlformats.org/officeDocument/2006/relationships/tags" Target="../tags/tag148.xml"/></Relationships>
</file>

<file path=ppt/slides/_rels/slide6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6.xml"/></Relationships>
</file>

<file path=ppt/slides/_rels/slide6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152.xml"/><Relationship Id="rId7" Type="http://schemas.openxmlformats.org/officeDocument/2006/relationships/chart" Target="../charts/chart28.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slideLayout" Target="../slideLayouts/slideLayout5.xml"/><Relationship Id="rId5" Type="http://schemas.openxmlformats.org/officeDocument/2006/relationships/tags" Target="../tags/tag154.xml"/><Relationship Id="rId4" Type="http://schemas.openxmlformats.org/officeDocument/2006/relationships/tags" Target="../tags/tag153.xml"/></Relationships>
</file>

<file path=ppt/slides/_rels/slide6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6.xml"/></Relationships>
</file>

<file path=ppt/slides/_rels/slide6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157.xml"/><Relationship Id="rId7" Type="http://schemas.openxmlformats.org/officeDocument/2006/relationships/chart" Target="../charts/chart29.xml"/><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slideLayout" Target="../slideLayouts/slideLayout5.xml"/><Relationship Id="rId5" Type="http://schemas.openxmlformats.org/officeDocument/2006/relationships/tags" Target="../tags/tag159.xml"/><Relationship Id="rId4" Type="http://schemas.openxmlformats.org/officeDocument/2006/relationships/tags" Target="../tags/tag158.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9.jpeg"/><Relationship Id="rId4" Type="http://schemas.openxmlformats.org/officeDocument/2006/relationships/image" Target="../media/image11.jpeg"/></Relationships>
</file>

<file path=ppt/slides/_rels/slide7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6.xml"/></Relationships>
</file>

<file path=ppt/slides/_rels/slide7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162.xml"/><Relationship Id="rId7" Type="http://schemas.openxmlformats.org/officeDocument/2006/relationships/chart" Target="../charts/chart30.xml"/><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slideLayout" Target="../slideLayouts/slideLayout5.xml"/><Relationship Id="rId5" Type="http://schemas.openxmlformats.org/officeDocument/2006/relationships/tags" Target="../tags/tag164.xml"/><Relationship Id="rId4" Type="http://schemas.openxmlformats.org/officeDocument/2006/relationships/tags" Target="../tags/tag163.xml"/></Relationships>
</file>

<file path=ppt/slides/_rels/slide7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6.xml"/></Relationships>
</file>

<file path=ppt/slides/_rels/slide7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167.xml"/><Relationship Id="rId7" Type="http://schemas.openxmlformats.org/officeDocument/2006/relationships/chart" Target="../charts/chart31.xml"/><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slideLayout" Target="../slideLayouts/slideLayout5.xml"/><Relationship Id="rId5" Type="http://schemas.openxmlformats.org/officeDocument/2006/relationships/tags" Target="../tags/tag169.xml"/><Relationship Id="rId4" Type="http://schemas.openxmlformats.org/officeDocument/2006/relationships/tags" Target="../tags/tag168.xml"/></Relationships>
</file>

<file path=ppt/slides/_rels/slide7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6.xml"/></Relationships>
</file>

<file path=ppt/slides/_rels/slide7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172.xml"/><Relationship Id="rId7" Type="http://schemas.openxmlformats.org/officeDocument/2006/relationships/chart" Target="../charts/chart32.xml"/><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slideLayout" Target="../slideLayouts/slideLayout5.xml"/><Relationship Id="rId5" Type="http://schemas.openxmlformats.org/officeDocument/2006/relationships/tags" Target="../tags/tag174.xml"/><Relationship Id="rId4" Type="http://schemas.openxmlformats.org/officeDocument/2006/relationships/tags" Target="../tags/tag173.xml"/></Relationships>
</file>

<file path=ppt/slides/_rels/slide7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6.xml"/></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76.xml"/><Relationship Id="rId1" Type="http://schemas.openxmlformats.org/officeDocument/2006/relationships/tags" Target="../tags/tag175.xml"/><Relationship Id="rId5" Type="http://schemas.openxmlformats.org/officeDocument/2006/relationships/image" Target="../media/image7.jpeg"/><Relationship Id="rId4" Type="http://schemas.openxmlformats.org/officeDocument/2006/relationships/image" Target="../media/image14.jpeg"/></Relationships>
</file>

<file path=ppt/slides/_rels/slide7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6.xml"/></Relationships>
</file>

<file path=ppt/slides/_rels/slide7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179.xml"/><Relationship Id="rId7" Type="http://schemas.openxmlformats.org/officeDocument/2006/relationships/chart" Target="../charts/chart33.xml"/><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slideLayout" Target="../slideLayouts/slideLayout5.xml"/><Relationship Id="rId5" Type="http://schemas.openxmlformats.org/officeDocument/2006/relationships/tags" Target="../tags/tag181.xml"/><Relationship Id="rId4" Type="http://schemas.openxmlformats.org/officeDocument/2006/relationships/tags" Target="../tags/tag180.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6.xml"/></Relationships>
</file>

<file path=ppt/slides/_rels/slide8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6.xml"/></Relationships>
</file>

<file path=ppt/slides/_rels/slide8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184.xml"/><Relationship Id="rId7" Type="http://schemas.openxmlformats.org/officeDocument/2006/relationships/chart" Target="../charts/chart34.xml"/><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slideLayout" Target="../slideLayouts/slideLayout5.xml"/><Relationship Id="rId5" Type="http://schemas.openxmlformats.org/officeDocument/2006/relationships/tags" Target="../tags/tag186.xml"/><Relationship Id="rId4" Type="http://schemas.openxmlformats.org/officeDocument/2006/relationships/tags" Target="../tags/tag185.xml"/></Relationships>
</file>

<file path=ppt/slides/_rels/slide8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6.xml"/></Relationships>
</file>

<file path=ppt/slides/_rels/slide8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189.xml"/><Relationship Id="rId7" Type="http://schemas.openxmlformats.org/officeDocument/2006/relationships/chart" Target="../charts/chart35.xml"/><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slideLayout" Target="../slideLayouts/slideLayout5.xml"/><Relationship Id="rId5" Type="http://schemas.openxmlformats.org/officeDocument/2006/relationships/tags" Target="../tags/tag191.xml"/><Relationship Id="rId4" Type="http://schemas.openxmlformats.org/officeDocument/2006/relationships/tags" Target="../tags/tag190.xml"/></Relationships>
</file>

<file path=ppt/slides/_rels/slide8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6.xml"/></Relationships>
</file>

<file path=ppt/slides/_rels/slide8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194.xml"/><Relationship Id="rId7" Type="http://schemas.openxmlformats.org/officeDocument/2006/relationships/chart" Target="../charts/chart36.xml"/><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slideLayout" Target="../slideLayouts/slideLayout5.xml"/><Relationship Id="rId5" Type="http://schemas.openxmlformats.org/officeDocument/2006/relationships/tags" Target="../tags/tag196.xml"/><Relationship Id="rId4" Type="http://schemas.openxmlformats.org/officeDocument/2006/relationships/tags" Target="../tags/tag195.xml"/></Relationships>
</file>

<file path=ppt/slides/_rels/slide8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6.xml"/></Relationships>
</file>

<file path=ppt/slides/_rels/slide8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199.xml"/><Relationship Id="rId7" Type="http://schemas.openxmlformats.org/officeDocument/2006/relationships/chart" Target="../charts/chart37.xml"/><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slideLayout" Target="../slideLayouts/slideLayout5.xml"/><Relationship Id="rId5" Type="http://schemas.openxmlformats.org/officeDocument/2006/relationships/tags" Target="../tags/tag201.xml"/><Relationship Id="rId4" Type="http://schemas.openxmlformats.org/officeDocument/2006/relationships/tags" Target="../tags/tag200.xml"/></Relationships>
</file>

<file path=ppt/slides/_rels/slide8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6.xml"/></Relationships>
</file>

<file path=ppt/slides/_rels/slide8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204.xml"/><Relationship Id="rId7" Type="http://schemas.openxmlformats.org/officeDocument/2006/relationships/chart" Target="../charts/chart38.xml"/><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slideLayout" Target="../slideLayouts/slideLayout5.xml"/><Relationship Id="rId5" Type="http://schemas.openxmlformats.org/officeDocument/2006/relationships/tags" Target="../tags/tag206.xml"/><Relationship Id="rId4" Type="http://schemas.openxmlformats.org/officeDocument/2006/relationships/tags" Target="../tags/tag205.xml"/></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tags" Target="../tags/tag12.xml"/><Relationship Id="rId7" Type="http://schemas.openxmlformats.org/officeDocument/2006/relationships/chart" Target="../charts/chart1.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slideLayout" Target="../slideLayouts/slideLayout5.xml"/><Relationship Id="rId5" Type="http://schemas.openxmlformats.org/officeDocument/2006/relationships/tags" Target="../tags/tag14.xml"/><Relationship Id="rId4" Type="http://schemas.openxmlformats.org/officeDocument/2006/relationships/tags" Target="../tags/tag13.xml"/></Relationships>
</file>

<file path=ppt/slides/_rels/slide9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6.xml"/></Relationships>
</file>

<file path=ppt/slides/_rels/slide9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209.xml"/><Relationship Id="rId7" Type="http://schemas.openxmlformats.org/officeDocument/2006/relationships/chart" Target="../charts/chart39.xml"/><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slideLayout" Target="../slideLayouts/slideLayout5.xml"/><Relationship Id="rId5" Type="http://schemas.openxmlformats.org/officeDocument/2006/relationships/tags" Target="../tags/tag211.xml"/><Relationship Id="rId4" Type="http://schemas.openxmlformats.org/officeDocument/2006/relationships/tags" Target="../tags/tag210.xml"/></Relationships>
</file>

<file path=ppt/slides/_rels/slide9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6.xml"/></Relationships>
</file>

<file path=ppt/slides/_rels/slide9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214.xml"/><Relationship Id="rId7" Type="http://schemas.openxmlformats.org/officeDocument/2006/relationships/chart" Target="../charts/chart40.xml"/><Relationship Id="rId2" Type="http://schemas.openxmlformats.org/officeDocument/2006/relationships/tags" Target="../tags/tag213.xml"/><Relationship Id="rId1" Type="http://schemas.openxmlformats.org/officeDocument/2006/relationships/tags" Target="../tags/tag212.xml"/><Relationship Id="rId6" Type="http://schemas.openxmlformats.org/officeDocument/2006/relationships/slideLayout" Target="../slideLayouts/slideLayout5.xml"/><Relationship Id="rId5" Type="http://schemas.openxmlformats.org/officeDocument/2006/relationships/tags" Target="../tags/tag216.xml"/><Relationship Id="rId4" Type="http://schemas.openxmlformats.org/officeDocument/2006/relationships/tags" Target="../tags/tag215.xml"/></Relationships>
</file>

<file path=ppt/slides/_rels/slide9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6.xml"/></Relationships>
</file>

<file path=ppt/slides/_rels/slide9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219.xml"/><Relationship Id="rId7" Type="http://schemas.openxmlformats.org/officeDocument/2006/relationships/chart" Target="../charts/chart41.xml"/><Relationship Id="rId2" Type="http://schemas.openxmlformats.org/officeDocument/2006/relationships/tags" Target="../tags/tag218.xml"/><Relationship Id="rId1" Type="http://schemas.openxmlformats.org/officeDocument/2006/relationships/tags" Target="../tags/tag217.xml"/><Relationship Id="rId6" Type="http://schemas.openxmlformats.org/officeDocument/2006/relationships/slideLayout" Target="../slideLayouts/slideLayout5.xml"/><Relationship Id="rId5" Type="http://schemas.openxmlformats.org/officeDocument/2006/relationships/tags" Target="../tags/tag221.xml"/><Relationship Id="rId4" Type="http://schemas.openxmlformats.org/officeDocument/2006/relationships/tags" Target="../tags/tag220.xml"/></Relationships>
</file>

<file path=ppt/slides/_rels/slide9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6.xml"/></Relationships>
</file>

<file path=ppt/slides/_rels/slide97.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223.xml"/><Relationship Id="rId1" Type="http://schemas.openxmlformats.org/officeDocument/2006/relationships/tags" Target="../tags/tag222.xml"/><Relationship Id="rId5" Type="http://schemas.openxmlformats.org/officeDocument/2006/relationships/image" Target="../media/image7.jpeg"/><Relationship Id="rId4" Type="http://schemas.openxmlformats.org/officeDocument/2006/relationships/image" Target="../media/image15.jpeg"/></Relationships>
</file>

<file path=ppt/slides/_rels/slide9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l="-6000" r="-6000"/>
          </a:stretch>
        </a:blipFill>
        <a:effectLst/>
      </p:bgPr>
    </p:bg>
    <p:spTree>
      <p:nvGrpSpPr>
        <p:cNvPr id="1" name=""/>
        <p:cNvGrpSpPr/>
        <p:nvPr/>
      </p:nvGrpSpPr>
      <p:grpSpPr>
        <a:xfrm>
          <a:off x="0" y="0"/>
          <a:ext cx="0" cy="0"/>
          <a:chOff x="0" y="0"/>
          <a:chExt cx="0" cy="0"/>
        </a:xfrm>
      </p:grpSpPr>
      <p:sp>
        <p:nvSpPr>
          <p:cNvPr id="6" name="Espace réservé du texte 1"/>
          <p:cNvSpPr>
            <a:spLocks noGrp="1"/>
          </p:cNvSpPr>
          <p:nvPr>
            <p:ph type="body" sz="quarter" idx="15"/>
            <p:custDataLst>
              <p:tags r:id="rId1"/>
            </p:custDataLst>
          </p:nvPr>
        </p:nvSpPr>
        <p:spPr>
          <a:xfrm>
            <a:off x="598151" y="2492896"/>
            <a:ext cx="3973849" cy="1758500"/>
          </a:xfrm>
        </p:spPr>
        <p:txBody>
          <a:bodyPr/>
          <a:lstStyle/>
          <a:p>
            <a:r>
              <a:rPr lang="fr-CA" sz="1400" b="1" dirty="0"/>
              <a:t>PERCEPTION À L’ÉGARD DU CANNABIS</a:t>
            </a:r>
          </a:p>
          <a:p>
            <a:r>
              <a:rPr lang="fr-CA" sz="1400" b="1" dirty="0"/>
              <a:t>ET DE LA SQDC</a:t>
            </a:r>
          </a:p>
          <a:p>
            <a:r>
              <a:rPr lang="fr-CA" sz="1600" b="1" dirty="0"/>
              <a:t>Rapport préparé pour le </a:t>
            </a:r>
          </a:p>
          <a:p>
            <a:r>
              <a:rPr lang="fr-CA" sz="1600" b="1" dirty="0"/>
              <a:t>Syndicat Canadien  de la Fonction Publique (SCFP)</a:t>
            </a:r>
          </a:p>
          <a:p>
            <a:r>
              <a:rPr lang="fr-CA" sz="1600" b="1" dirty="0"/>
              <a:t>4 septembre 2019</a:t>
            </a:r>
            <a:r>
              <a:rPr lang="fr-CA" sz="1600" dirty="0"/>
              <a:t>	</a:t>
            </a:r>
          </a:p>
        </p:txBody>
      </p:sp>
      <p:pic>
        <p:nvPicPr>
          <p:cNvPr id="4" name="Image 3" descr="SCFP-Québec nouveau logo 2002">
            <a:extLst>
              <a:ext uri="{FF2B5EF4-FFF2-40B4-BE49-F238E27FC236}">
                <a16:creationId xmlns:a16="http://schemas.microsoft.com/office/drawing/2014/main" id="{C8A0570F-1F74-457A-B955-AF0563F3E0B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89431" y="836712"/>
            <a:ext cx="2856418" cy="1775092"/>
          </a:xfrm>
          <a:prstGeom prst="rect">
            <a:avLst/>
          </a:prstGeom>
          <a:noFill/>
          <a:ln>
            <a:noFill/>
          </a:ln>
        </p:spPr>
      </p:pic>
    </p:spTree>
    <p:extLst>
      <p:ext uri="{BB962C8B-B14F-4D97-AF65-F5344CB8AC3E}">
        <p14:creationId xmlns:p14="http://schemas.microsoft.com/office/powerpoint/2010/main" val="1337283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796D9A48-79C6-4197-8D0F-CBBBC3E06E94}"/>
              </a:ext>
            </a:extLst>
          </p:cNvPr>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a:extLst>
              <a:ext uri="{FF2B5EF4-FFF2-40B4-BE49-F238E27FC236}">
                <a16:creationId xmlns:a16="http://schemas.microsoft.com/office/drawing/2014/main" id="{FE5FD9F7-7A6E-4AD8-BD71-C5377B92A075}"/>
              </a:ext>
            </a:extLst>
          </p:cNvPr>
          <p:cNvSpPr>
            <a:spLocks noGrp="1"/>
          </p:cNvSpPr>
          <p:nvPr>
            <p:ph type="sldNum" sz="quarter" idx="12"/>
          </p:nvPr>
        </p:nvSpPr>
        <p:spPr/>
        <p:txBody>
          <a:bodyPr/>
          <a:lstStyle/>
          <a:p>
            <a:fld id="{E7B58D81-04C7-47EB-9B1C-20051A4D7758}" type="slidenum">
              <a:rPr lang="en-CA" smtClean="0">
                <a:solidFill>
                  <a:srgbClr val="000000">
                    <a:tint val="75000"/>
                  </a:srgbClr>
                </a:solidFill>
              </a:rPr>
              <a:pPr/>
              <a:t>10</a:t>
            </a:fld>
            <a:endParaRPr lang="en-CA">
              <a:solidFill>
                <a:srgbClr val="000000">
                  <a:tint val="75000"/>
                </a:srgbClr>
              </a:solidFill>
            </a:endParaRPr>
          </a:p>
        </p:txBody>
      </p:sp>
      <p:pic>
        <p:nvPicPr>
          <p:cNvPr id="6" name="Image 5" descr="SCFP-Québec nouveau logo 2002">
            <a:extLst>
              <a:ext uri="{FF2B5EF4-FFF2-40B4-BE49-F238E27FC236}">
                <a16:creationId xmlns:a16="http://schemas.microsoft.com/office/drawing/2014/main" id="{B96A37AF-0EB5-4BD5-A923-8F747C80226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052736"/>
            <a:ext cx="1154172" cy="688798"/>
          </a:xfrm>
          <a:prstGeom prst="rect">
            <a:avLst/>
          </a:prstGeom>
          <a:noFill/>
          <a:ln>
            <a:noFill/>
          </a:ln>
        </p:spPr>
      </p:pic>
    </p:spTree>
    <p:extLst>
      <p:ext uri="{BB962C8B-B14F-4D97-AF65-F5344CB8AC3E}">
        <p14:creationId xmlns:p14="http://schemas.microsoft.com/office/powerpoint/2010/main" val="4250387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custDataLst>
              <p:tags r:id="rId1"/>
            </p:custDataLst>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2"/>
            </p:custDataLst>
          </p:nvPr>
        </p:nvSpPr>
        <p:spPr/>
        <p:txBody>
          <a:bodyPr/>
          <a:lstStyle/>
          <a:p>
            <a:fld id="{E7B58D81-04C7-47EB-9B1C-20051A4D7758}" type="slidenum">
              <a:rPr lang="en-CA" smtClean="0">
                <a:solidFill>
                  <a:srgbClr val="000000">
                    <a:tint val="75000"/>
                  </a:srgbClr>
                </a:solidFill>
              </a:rPr>
              <a:pPr/>
              <a:t>11</a:t>
            </a:fld>
            <a:endParaRPr lang="en-CA">
              <a:solidFill>
                <a:srgbClr val="000000">
                  <a:tint val="75000"/>
                </a:srgbClr>
              </a:solidFill>
            </a:endParaRPr>
          </a:p>
        </p:txBody>
      </p:sp>
      <p:sp>
        <p:nvSpPr>
          <p:cNvPr id="10" name="Titre 1"/>
          <p:cNvSpPr>
            <a:spLocks noGrp="1"/>
          </p:cNvSpPr>
          <p:nvPr>
            <p:ph type="title"/>
            <p:custDataLst>
              <p:tags r:id="rId3"/>
            </p:custDataLst>
          </p:nvPr>
        </p:nvSpPr>
        <p:spPr>
          <a:xfrm>
            <a:off x="558799" y="373063"/>
            <a:ext cx="5309345" cy="1008062"/>
          </a:xfrm>
        </p:spPr>
        <p:txBody>
          <a:bodyPr>
            <a:normAutofit/>
          </a:bodyPr>
          <a:lstStyle/>
          <a:p>
            <a:r>
              <a:rPr lang="fr-CA" dirty="0">
                <a:solidFill>
                  <a:srgbClr val="00AFDC"/>
                </a:solidFill>
              </a:rPr>
              <a:t>Évolution de l’opinion à l’égard de la l’égalisation du cannabis</a:t>
            </a:r>
            <a:br>
              <a:rPr lang="fr-CA" dirty="0">
                <a:solidFill>
                  <a:srgbClr val="00AFDC"/>
                </a:solidFill>
              </a:rPr>
            </a:br>
            <a:br>
              <a:rPr lang="fr-CA" dirty="0">
                <a:solidFill>
                  <a:srgbClr val="00AFDC"/>
                </a:solidFill>
              </a:rPr>
            </a:br>
            <a:r>
              <a:rPr lang="fr-CA" sz="1050" b="0" dirty="0">
                <a:solidFill>
                  <a:srgbClr val="00AFDC"/>
                </a:solidFill>
              </a:rPr>
              <a:t>Base : ensemble des répondants (n=1500)</a:t>
            </a:r>
            <a:endParaRPr lang="en-CA" sz="1050" b="0" dirty="0">
              <a:solidFill>
                <a:srgbClr val="00AFDC"/>
              </a:solidFill>
            </a:endParaRPr>
          </a:p>
        </p:txBody>
      </p:sp>
      <p:sp>
        <p:nvSpPr>
          <p:cNvPr id="13" name="Rectangle 12"/>
          <p:cNvSpPr/>
          <p:nvPr>
            <p:custDataLst>
              <p:tags r:id="rId4"/>
            </p:custDataLst>
          </p:nvPr>
        </p:nvSpPr>
        <p:spPr>
          <a:xfrm>
            <a:off x="539552" y="6237312"/>
            <a:ext cx="8128716" cy="230832"/>
          </a:xfrm>
          <a:prstGeom prst="rect">
            <a:avLst/>
          </a:prstGeom>
        </p:spPr>
        <p:txBody>
          <a:bodyPr wrap="square">
            <a:spAutoFit/>
          </a:bodyPr>
          <a:lstStyle/>
          <a:p>
            <a:r>
              <a:rPr lang="fr-CA" sz="900" dirty="0">
                <a:solidFill>
                  <a:srgbClr val="595959"/>
                </a:solidFill>
                <a:latin typeface="Arial" panose="020B0604020202020204" pitchFamily="34" charset="0"/>
                <a:cs typeface="Arial" panose="020B0604020202020204" pitchFamily="34" charset="0"/>
              </a:rPr>
              <a:t>Q2. Presque un an plus tard, et basé sur ce que vous avez pu observer, est-ce que votre opinion à l’égard de la légalisation du cannabis a changé?</a:t>
            </a:r>
          </a:p>
        </p:txBody>
      </p:sp>
      <p:graphicFrame>
        <p:nvGraphicFramePr>
          <p:cNvPr id="9" name="Graphique 8"/>
          <p:cNvGraphicFramePr/>
          <p:nvPr>
            <p:custDataLst>
              <p:tags r:id="rId5"/>
            </p:custDataLst>
            <p:extLst>
              <p:ext uri="{D42A27DB-BD31-4B8C-83A1-F6EECF244321}">
                <p14:modId xmlns:p14="http://schemas.microsoft.com/office/powerpoint/2010/main" val="2521170932"/>
              </p:ext>
            </p:extLst>
          </p:nvPr>
        </p:nvGraphicFramePr>
        <p:xfrm>
          <a:off x="539552" y="1556792"/>
          <a:ext cx="7128792" cy="4536504"/>
        </p:xfrm>
        <a:graphic>
          <a:graphicData uri="http://schemas.openxmlformats.org/drawingml/2006/chart">
            <c:chart xmlns:c="http://schemas.openxmlformats.org/drawingml/2006/chart" xmlns:r="http://schemas.openxmlformats.org/officeDocument/2006/relationships" r:id="rId7"/>
          </a:graphicData>
        </a:graphic>
      </p:graphicFrame>
      <p:sp>
        <p:nvSpPr>
          <p:cNvPr id="7" name="Accolade fermante 6"/>
          <p:cNvSpPr/>
          <p:nvPr/>
        </p:nvSpPr>
        <p:spPr>
          <a:xfrm>
            <a:off x="5520680" y="1844824"/>
            <a:ext cx="288032" cy="2232247"/>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CA"/>
          </a:p>
        </p:txBody>
      </p:sp>
      <p:sp>
        <p:nvSpPr>
          <p:cNvPr id="8" name="ZoneTexte 7"/>
          <p:cNvSpPr txBox="1"/>
          <p:nvPr/>
        </p:nvSpPr>
        <p:spPr>
          <a:xfrm>
            <a:off x="5821203" y="2660460"/>
            <a:ext cx="1123834" cy="461665"/>
          </a:xfrm>
          <a:prstGeom prst="rect">
            <a:avLst/>
          </a:prstGeom>
          <a:noFill/>
        </p:spPr>
        <p:txBody>
          <a:bodyPr wrap="none" rtlCol="0">
            <a:spAutoFit/>
          </a:bodyPr>
          <a:lstStyle/>
          <a:p>
            <a:pPr algn="ctr"/>
            <a:r>
              <a:rPr lang="fr-CA" sz="1200" b="1" dirty="0">
                <a:solidFill>
                  <a:srgbClr val="595959"/>
                </a:solidFill>
                <a:latin typeface="Arial" panose="020B0604020202020204" pitchFamily="34" charset="0"/>
                <a:cs typeface="Arial" panose="020B0604020202020204" pitchFamily="34" charset="0"/>
              </a:rPr>
              <a:t>Total changé</a:t>
            </a:r>
            <a:br>
              <a:rPr lang="fr-CA" sz="1200" b="1" dirty="0">
                <a:solidFill>
                  <a:srgbClr val="595959"/>
                </a:solidFill>
                <a:latin typeface="Arial" panose="020B0604020202020204" pitchFamily="34" charset="0"/>
                <a:cs typeface="Arial" panose="020B0604020202020204" pitchFamily="34" charset="0"/>
              </a:rPr>
            </a:br>
            <a:r>
              <a:rPr lang="fr-CA" sz="1200" b="1" dirty="0">
                <a:solidFill>
                  <a:srgbClr val="595959"/>
                </a:solidFill>
                <a:latin typeface="Arial" panose="020B0604020202020204" pitchFamily="34" charset="0"/>
                <a:cs typeface="Arial" panose="020B0604020202020204" pitchFamily="34" charset="0"/>
              </a:rPr>
              <a:t>25%</a:t>
            </a:r>
          </a:p>
        </p:txBody>
      </p:sp>
      <p:pic>
        <p:nvPicPr>
          <p:cNvPr id="12" name="Image 11" descr="SCFP-Québec nouveau logo 2002">
            <a:extLst>
              <a:ext uri="{FF2B5EF4-FFF2-40B4-BE49-F238E27FC236}">
                <a16:creationId xmlns:a16="http://schemas.microsoft.com/office/drawing/2014/main" id="{D94A22FE-C7C0-427D-A3EE-7ADC5E3CE734}"/>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0352" y="6402161"/>
            <a:ext cx="718036" cy="319314"/>
          </a:xfrm>
          <a:prstGeom prst="rect">
            <a:avLst/>
          </a:prstGeom>
          <a:noFill/>
          <a:ln>
            <a:noFill/>
          </a:ln>
        </p:spPr>
      </p:pic>
    </p:spTree>
    <p:extLst>
      <p:ext uri="{BB962C8B-B14F-4D97-AF65-F5344CB8AC3E}">
        <p14:creationId xmlns:p14="http://schemas.microsoft.com/office/powerpoint/2010/main" val="2624285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796D9A48-79C6-4197-8D0F-CBBBC3E06E94}"/>
              </a:ext>
            </a:extLst>
          </p:cNvPr>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a:extLst>
              <a:ext uri="{FF2B5EF4-FFF2-40B4-BE49-F238E27FC236}">
                <a16:creationId xmlns:a16="http://schemas.microsoft.com/office/drawing/2014/main" id="{FE5FD9F7-7A6E-4AD8-BD71-C5377B92A075}"/>
              </a:ext>
            </a:extLst>
          </p:cNvPr>
          <p:cNvSpPr>
            <a:spLocks noGrp="1"/>
          </p:cNvSpPr>
          <p:nvPr>
            <p:ph type="sldNum" sz="quarter" idx="12"/>
          </p:nvPr>
        </p:nvSpPr>
        <p:spPr/>
        <p:txBody>
          <a:bodyPr/>
          <a:lstStyle/>
          <a:p>
            <a:fld id="{E7B58D81-04C7-47EB-9B1C-20051A4D7758}" type="slidenum">
              <a:rPr lang="en-CA" smtClean="0">
                <a:solidFill>
                  <a:srgbClr val="000000">
                    <a:tint val="75000"/>
                  </a:srgbClr>
                </a:solidFill>
              </a:rPr>
              <a:pPr/>
              <a:t>12</a:t>
            </a:fld>
            <a:endParaRPr lang="en-CA">
              <a:solidFill>
                <a:srgbClr val="000000">
                  <a:tint val="75000"/>
                </a:srgbClr>
              </a:solidFill>
            </a:endParaRPr>
          </a:p>
        </p:txBody>
      </p:sp>
      <p:pic>
        <p:nvPicPr>
          <p:cNvPr id="6" name="Image 5" descr="SCFP-Québec nouveau logo 2002">
            <a:extLst>
              <a:ext uri="{FF2B5EF4-FFF2-40B4-BE49-F238E27FC236}">
                <a16:creationId xmlns:a16="http://schemas.microsoft.com/office/drawing/2014/main" id="{B96A37AF-0EB5-4BD5-A923-8F747C80226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052736"/>
            <a:ext cx="1154172" cy="688798"/>
          </a:xfrm>
          <a:prstGeom prst="rect">
            <a:avLst/>
          </a:prstGeom>
          <a:noFill/>
          <a:ln>
            <a:noFill/>
          </a:ln>
        </p:spPr>
      </p:pic>
    </p:spTree>
    <p:extLst>
      <p:ext uri="{BB962C8B-B14F-4D97-AF65-F5344CB8AC3E}">
        <p14:creationId xmlns:p14="http://schemas.microsoft.com/office/powerpoint/2010/main" val="2158340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custDataLst>
              <p:tags r:id="rId1"/>
            </p:custDataLst>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2"/>
            </p:custDataLst>
          </p:nvPr>
        </p:nvSpPr>
        <p:spPr/>
        <p:txBody>
          <a:bodyPr/>
          <a:lstStyle/>
          <a:p>
            <a:fld id="{E7B58D81-04C7-47EB-9B1C-20051A4D7758}" type="slidenum">
              <a:rPr lang="en-CA" smtClean="0">
                <a:solidFill>
                  <a:srgbClr val="000000">
                    <a:tint val="75000"/>
                  </a:srgbClr>
                </a:solidFill>
              </a:rPr>
              <a:pPr/>
              <a:t>13</a:t>
            </a:fld>
            <a:endParaRPr lang="en-CA">
              <a:solidFill>
                <a:srgbClr val="000000">
                  <a:tint val="75000"/>
                </a:srgbClr>
              </a:solidFill>
            </a:endParaRPr>
          </a:p>
        </p:txBody>
      </p:sp>
      <p:sp>
        <p:nvSpPr>
          <p:cNvPr id="10" name="Titre 1"/>
          <p:cNvSpPr>
            <a:spLocks noGrp="1"/>
          </p:cNvSpPr>
          <p:nvPr>
            <p:ph type="title"/>
            <p:custDataLst>
              <p:tags r:id="rId3"/>
            </p:custDataLst>
          </p:nvPr>
        </p:nvSpPr>
        <p:spPr>
          <a:xfrm>
            <a:off x="558799" y="373063"/>
            <a:ext cx="5309345" cy="1008062"/>
          </a:xfrm>
        </p:spPr>
        <p:txBody>
          <a:bodyPr>
            <a:normAutofit/>
          </a:bodyPr>
          <a:lstStyle/>
          <a:p>
            <a:r>
              <a:rPr lang="fr-CA" dirty="0">
                <a:solidFill>
                  <a:srgbClr val="00AFDC"/>
                </a:solidFill>
              </a:rPr>
              <a:t>Impact de la légalisation du cannabis</a:t>
            </a:r>
            <a:br>
              <a:rPr lang="fr-CA" dirty="0">
                <a:solidFill>
                  <a:srgbClr val="00AFDC"/>
                </a:solidFill>
              </a:rPr>
            </a:br>
            <a:br>
              <a:rPr lang="fr-CA" dirty="0">
                <a:solidFill>
                  <a:srgbClr val="00AFDC"/>
                </a:solidFill>
              </a:rPr>
            </a:br>
            <a:r>
              <a:rPr lang="fr-CA" sz="1050" b="0" dirty="0">
                <a:solidFill>
                  <a:srgbClr val="00AFDC"/>
                </a:solidFill>
              </a:rPr>
              <a:t>Base : ensemble des répondants (n=1500)</a:t>
            </a:r>
            <a:endParaRPr lang="en-CA" sz="1050" b="0" dirty="0">
              <a:solidFill>
                <a:srgbClr val="00AFDC"/>
              </a:solidFill>
            </a:endParaRPr>
          </a:p>
        </p:txBody>
      </p:sp>
      <p:sp>
        <p:nvSpPr>
          <p:cNvPr id="13" name="Rectangle 12"/>
          <p:cNvSpPr/>
          <p:nvPr>
            <p:custDataLst>
              <p:tags r:id="rId4"/>
            </p:custDataLst>
          </p:nvPr>
        </p:nvSpPr>
        <p:spPr>
          <a:xfrm>
            <a:off x="539552" y="6237312"/>
            <a:ext cx="8128716" cy="230832"/>
          </a:xfrm>
          <a:prstGeom prst="rect">
            <a:avLst/>
          </a:prstGeom>
        </p:spPr>
        <p:txBody>
          <a:bodyPr wrap="square">
            <a:spAutoFit/>
          </a:bodyPr>
          <a:lstStyle/>
          <a:p>
            <a:r>
              <a:rPr lang="fr-CA" sz="900" dirty="0">
                <a:solidFill>
                  <a:srgbClr val="595959"/>
                </a:solidFill>
                <a:latin typeface="Arial" panose="020B0604020202020204" pitchFamily="34" charset="0"/>
                <a:cs typeface="Arial" panose="020B0604020202020204" pitchFamily="34" charset="0"/>
              </a:rPr>
              <a:t>Q3. De façon générale, diriez-vous que la légalisation du cannabis a eu un impact positif, négatif ou aucun impact au sein de la société québécoise?</a:t>
            </a:r>
          </a:p>
        </p:txBody>
      </p:sp>
      <p:graphicFrame>
        <p:nvGraphicFramePr>
          <p:cNvPr id="8" name="Graphique 7"/>
          <p:cNvGraphicFramePr/>
          <p:nvPr>
            <p:custDataLst>
              <p:tags r:id="rId5"/>
            </p:custDataLst>
            <p:extLst>
              <p:ext uri="{D42A27DB-BD31-4B8C-83A1-F6EECF244321}">
                <p14:modId xmlns:p14="http://schemas.microsoft.com/office/powerpoint/2010/main" val="3803877868"/>
              </p:ext>
            </p:extLst>
          </p:nvPr>
        </p:nvGraphicFramePr>
        <p:xfrm>
          <a:off x="539552" y="1556792"/>
          <a:ext cx="7128792" cy="4536504"/>
        </p:xfrm>
        <a:graphic>
          <a:graphicData uri="http://schemas.openxmlformats.org/drawingml/2006/chart">
            <c:chart xmlns:c="http://schemas.openxmlformats.org/drawingml/2006/chart" xmlns:r="http://schemas.openxmlformats.org/officeDocument/2006/relationships" r:id="rId7"/>
          </a:graphicData>
        </a:graphic>
      </p:graphicFrame>
      <p:pic>
        <p:nvPicPr>
          <p:cNvPr id="9" name="Image 8" descr="SCFP-Québec nouveau logo 2002">
            <a:extLst>
              <a:ext uri="{FF2B5EF4-FFF2-40B4-BE49-F238E27FC236}">
                <a16:creationId xmlns:a16="http://schemas.microsoft.com/office/drawing/2014/main" id="{02731AFA-DEB1-4857-BA9C-B303F0469594}"/>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0352" y="6424605"/>
            <a:ext cx="718036" cy="319314"/>
          </a:xfrm>
          <a:prstGeom prst="rect">
            <a:avLst/>
          </a:prstGeom>
          <a:noFill/>
          <a:ln>
            <a:noFill/>
          </a:ln>
        </p:spPr>
      </p:pic>
    </p:spTree>
    <p:extLst>
      <p:ext uri="{BB962C8B-B14F-4D97-AF65-F5344CB8AC3E}">
        <p14:creationId xmlns:p14="http://schemas.microsoft.com/office/powerpoint/2010/main" val="840844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796D9A48-79C6-4197-8D0F-CBBBC3E06E94}"/>
              </a:ext>
            </a:extLst>
          </p:cNvPr>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a:extLst>
              <a:ext uri="{FF2B5EF4-FFF2-40B4-BE49-F238E27FC236}">
                <a16:creationId xmlns:a16="http://schemas.microsoft.com/office/drawing/2014/main" id="{FE5FD9F7-7A6E-4AD8-BD71-C5377B92A075}"/>
              </a:ext>
            </a:extLst>
          </p:cNvPr>
          <p:cNvSpPr>
            <a:spLocks noGrp="1"/>
          </p:cNvSpPr>
          <p:nvPr>
            <p:ph type="sldNum" sz="quarter" idx="12"/>
          </p:nvPr>
        </p:nvSpPr>
        <p:spPr/>
        <p:txBody>
          <a:bodyPr/>
          <a:lstStyle/>
          <a:p>
            <a:fld id="{E7B58D81-04C7-47EB-9B1C-20051A4D7758}" type="slidenum">
              <a:rPr lang="en-CA" smtClean="0">
                <a:solidFill>
                  <a:srgbClr val="000000">
                    <a:tint val="75000"/>
                  </a:srgbClr>
                </a:solidFill>
              </a:rPr>
              <a:pPr/>
              <a:t>14</a:t>
            </a:fld>
            <a:endParaRPr lang="en-CA">
              <a:solidFill>
                <a:srgbClr val="000000">
                  <a:tint val="75000"/>
                </a:srgbClr>
              </a:solidFill>
            </a:endParaRPr>
          </a:p>
        </p:txBody>
      </p:sp>
      <p:pic>
        <p:nvPicPr>
          <p:cNvPr id="6" name="Image 5" descr="SCFP-Québec nouveau logo 2002">
            <a:extLst>
              <a:ext uri="{FF2B5EF4-FFF2-40B4-BE49-F238E27FC236}">
                <a16:creationId xmlns:a16="http://schemas.microsoft.com/office/drawing/2014/main" id="{B96A37AF-0EB5-4BD5-A923-8F747C80226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052736"/>
            <a:ext cx="1154172" cy="688798"/>
          </a:xfrm>
          <a:prstGeom prst="rect">
            <a:avLst/>
          </a:prstGeom>
          <a:noFill/>
          <a:ln>
            <a:noFill/>
          </a:ln>
        </p:spPr>
      </p:pic>
    </p:spTree>
    <p:extLst>
      <p:ext uri="{BB962C8B-B14F-4D97-AF65-F5344CB8AC3E}">
        <p14:creationId xmlns:p14="http://schemas.microsoft.com/office/powerpoint/2010/main" val="2500852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558799" y="373063"/>
            <a:ext cx="5430838" cy="1008062"/>
          </a:xfrm>
        </p:spPr>
        <p:txBody>
          <a:bodyPr>
            <a:normAutofit/>
          </a:bodyPr>
          <a:lstStyle/>
          <a:p>
            <a:r>
              <a:rPr lang="fr-CA" dirty="0">
                <a:solidFill>
                  <a:srgbClr val="00AFDC"/>
                </a:solidFill>
              </a:rPr>
              <a:t>Principal impact positif</a:t>
            </a:r>
            <a:br>
              <a:rPr lang="fr-CA" dirty="0">
                <a:solidFill>
                  <a:srgbClr val="00AFDC"/>
                </a:solidFill>
              </a:rPr>
            </a:br>
            <a:br>
              <a:rPr lang="fr-CA" dirty="0">
                <a:solidFill>
                  <a:srgbClr val="00AFDC"/>
                </a:solidFill>
              </a:rPr>
            </a:br>
            <a:r>
              <a:rPr lang="fr-CA" sz="1050" b="0" dirty="0">
                <a:solidFill>
                  <a:srgbClr val="00AFDC"/>
                </a:solidFill>
              </a:rPr>
              <a:t>Base : répondants qui considèrent que la légalisation a un impact positif (n=422)</a:t>
            </a:r>
            <a:endParaRPr lang="en-CA" sz="1050" b="0" dirty="0">
              <a:solidFill>
                <a:srgbClr val="00AFDC"/>
              </a:solidFill>
            </a:endParaRPr>
          </a:p>
        </p:txBody>
      </p:sp>
      <p:sp>
        <p:nvSpPr>
          <p:cNvPr id="3" name="Espace réservé du pied de page 2"/>
          <p:cNvSpPr>
            <a:spLocks noGrp="1"/>
          </p:cNvSpPr>
          <p:nvPr>
            <p:ph type="ftr" sz="quarter" idx="11"/>
            <p:custDataLst>
              <p:tags r:id="rId2"/>
            </p:custDataLst>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3"/>
            </p:custDataLst>
          </p:nvPr>
        </p:nvSpPr>
        <p:spPr/>
        <p:txBody>
          <a:bodyPr/>
          <a:lstStyle/>
          <a:p>
            <a:fld id="{E7B58D81-04C7-47EB-9B1C-20051A4D7758}" type="slidenum">
              <a:rPr lang="en-CA" smtClean="0">
                <a:solidFill>
                  <a:srgbClr val="000000">
                    <a:tint val="75000"/>
                  </a:srgbClr>
                </a:solidFill>
              </a:rPr>
              <a:pPr/>
              <a:t>15</a:t>
            </a:fld>
            <a:endParaRPr lang="en-CA">
              <a:solidFill>
                <a:srgbClr val="000000">
                  <a:tint val="75000"/>
                </a:srgbClr>
              </a:solidFill>
            </a:endParaRPr>
          </a:p>
        </p:txBody>
      </p:sp>
      <p:sp>
        <p:nvSpPr>
          <p:cNvPr id="19" name="Rectangle 18"/>
          <p:cNvSpPr/>
          <p:nvPr>
            <p:custDataLst>
              <p:tags r:id="rId4"/>
            </p:custDataLst>
          </p:nvPr>
        </p:nvSpPr>
        <p:spPr>
          <a:xfrm>
            <a:off x="482599" y="6266242"/>
            <a:ext cx="8128716" cy="230832"/>
          </a:xfrm>
          <a:prstGeom prst="rect">
            <a:avLst/>
          </a:prstGeom>
        </p:spPr>
        <p:txBody>
          <a:bodyPr wrap="square">
            <a:spAutoFit/>
          </a:bodyPr>
          <a:lstStyle/>
          <a:p>
            <a:r>
              <a:rPr lang="fr-CA" sz="900" dirty="0">
                <a:solidFill>
                  <a:srgbClr val="595959"/>
                </a:solidFill>
                <a:latin typeface="Arial" panose="020B0604020202020204" pitchFamily="34" charset="0"/>
                <a:cs typeface="Arial" panose="020B0604020202020204" pitchFamily="34" charset="0"/>
              </a:rPr>
              <a:t>Q4a. Plus précisément, quel serait, à votre avis, le principal impact positif? (une seule réponse)</a:t>
            </a:r>
          </a:p>
        </p:txBody>
      </p:sp>
      <p:graphicFrame>
        <p:nvGraphicFramePr>
          <p:cNvPr id="8" name="Graphique 7"/>
          <p:cNvGraphicFramePr/>
          <p:nvPr>
            <p:custDataLst>
              <p:tags r:id="rId5"/>
            </p:custDataLst>
            <p:extLst>
              <p:ext uri="{D42A27DB-BD31-4B8C-83A1-F6EECF244321}">
                <p14:modId xmlns:p14="http://schemas.microsoft.com/office/powerpoint/2010/main" val="2370001627"/>
              </p:ext>
            </p:extLst>
          </p:nvPr>
        </p:nvGraphicFramePr>
        <p:xfrm>
          <a:off x="-1188640" y="1556792"/>
          <a:ext cx="10332640" cy="4709450"/>
        </p:xfrm>
        <a:graphic>
          <a:graphicData uri="http://schemas.openxmlformats.org/drawingml/2006/chart">
            <c:chart xmlns:c="http://schemas.openxmlformats.org/drawingml/2006/chart" xmlns:r="http://schemas.openxmlformats.org/officeDocument/2006/relationships" r:id="rId7"/>
          </a:graphicData>
        </a:graphic>
      </p:graphicFrame>
      <p:pic>
        <p:nvPicPr>
          <p:cNvPr id="7" name="Image 6" descr="SCFP-Québec nouveau logo 2002">
            <a:extLst>
              <a:ext uri="{FF2B5EF4-FFF2-40B4-BE49-F238E27FC236}">
                <a16:creationId xmlns:a16="http://schemas.microsoft.com/office/drawing/2014/main" id="{4A510C37-BB40-432C-BA17-FF1DB4546BFF}"/>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53121" y="6402161"/>
            <a:ext cx="718036" cy="319314"/>
          </a:xfrm>
          <a:prstGeom prst="rect">
            <a:avLst/>
          </a:prstGeom>
          <a:noFill/>
          <a:ln>
            <a:noFill/>
          </a:ln>
        </p:spPr>
      </p:pic>
    </p:spTree>
    <p:extLst>
      <p:ext uri="{BB962C8B-B14F-4D97-AF65-F5344CB8AC3E}">
        <p14:creationId xmlns:p14="http://schemas.microsoft.com/office/powerpoint/2010/main" val="2730284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796D9A48-79C6-4197-8D0F-CBBBC3E06E94}"/>
              </a:ext>
            </a:extLst>
          </p:cNvPr>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a:extLst>
              <a:ext uri="{FF2B5EF4-FFF2-40B4-BE49-F238E27FC236}">
                <a16:creationId xmlns:a16="http://schemas.microsoft.com/office/drawing/2014/main" id="{FE5FD9F7-7A6E-4AD8-BD71-C5377B92A075}"/>
              </a:ext>
            </a:extLst>
          </p:cNvPr>
          <p:cNvSpPr>
            <a:spLocks noGrp="1"/>
          </p:cNvSpPr>
          <p:nvPr>
            <p:ph type="sldNum" sz="quarter" idx="12"/>
          </p:nvPr>
        </p:nvSpPr>
        <p:spPr/>
        <p:txBody>
          <a:bodyPr/>
          <a:lstStyle/>
          <a:p>
            <a:fld id="{E7B58D81-04C7-47EB-9B1C-20051A4D7758}" type="slidenum">
              <a:rPr lang="en-CA" smtClean="0">
                <a:solidFill>
                  <a:srgbClr val="000000">
                    <a:tint val="75000"/>
                  </a:srgbClr>
                </a:solidFill>
              </a:rPr>
              <a:pPr/>
              <a:t>16</a:t>
            </a:fld>
            <a:endParaRPr lang="en-CA">
              <a:solidFill>
                <a:srgbClr val="000000">
                  <a:tint val="75000"/>
                </a:srgbClr>
              </a:solidFill>
            </a:endParaRPr>
          </a:p>
        </p:txBody>
      </p:sp>
      <p:pic>
        <p:nvPicPr>
          <p:cNvPr id="6" name="Image 5" descr="SCFP-Québec nouveau logo 2002">
            <a:extLst>
              <a:ext uri="{FF2B5EF4-FFF2-40B4-BE49-F238E27FC236}">
                <a16:creationId xmlns:a16="http://schemas.microsoft.com/office/drawing/2014/main" id="{B96A37AF-0EB5-4BD5-A923-8F747C80226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052736"/>
            <a:ext cx="1154172" cy="688798"/>
          </a:xfrm>
          <a:prstGeom prst="rect">
            <a:avLst/>
          </a:prstGeom>
          <a:noFill/>
          <a:ln>
            <a:noFill/>
          </a:ln>
        </p:spPr>
      </p:pic>
    </p:spTree>
    <p:extLst>
      <p:ext uri="{BB962C8B-B14F-4D97-AF65-F5344CB8AC3E}">
        <p14:creationId xmlns:p14="http://schemas.microsoft.com/office/powerpoint/2010/main" val="927114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558799" y="373063"/>
            <a:ext cx="5430838" cy="1008062"/>
          </a:xfrm>
        </p:spPr>
        <p:txBody>
          <a:bodyPr>
            <a:normAutofit/>
          </a:bodyPr>
          <a:lstStyle/>
          <a:p>
            <a:r>
              <a:rPr lang="fr-CA" dirty="0">
                <a:solidFill>
                  <a:srgbClr val="00AFDC"/>
                </a:solidFill>
              </a:rPr>
              <a:t>Principal impact négatif</a:t>
            </a:r>
            <a:br>
              <a:rPr lang="fr-CA" dirty="0">
                <a:solidFill>
                  <a:srgbClr val="00AFDC"/>
                </a:solidFill>
              </a:rPr>
            </a:br>
            <a:br>
              <a:rPr lang="fr-CA" dirty="0">
                <a:solidFill>
                  <a:srgbClr val="00AFDC"/>
                </a:solidFill>
              </a:rPr>
            </a:br>
            <a:r>
              <a:rPr lang="fr-CA" sz="1050" b="0" dirty="0">
                <a:solidFill>
                  <a:srgbClr val="00AFDC"/>
                </a:solidFill>
              </a:rPr>
              <a:t>Base : répondants qui considèrent que la légalisation a un impact négatif (n=495)</a:t>
            </a:r>
            <a:endParaRPr lang="en-CA" sz="1050" b="0" dirty="0">
              <a:solidFill>
                <a:srgbClr val="00AFDC"/>
              </a:solidFill>
            </a:endParaRPr>
          </a:p>
        </p:txBody>
      </p:sp>
      <p:sp>
        <p:nvSpPr>
          <p:cNvPr id="3" name="Espace réservé du pied de page 2"/>
          <p:cNvSpPr>
            <a:spLocks noGrp="1"/>
          </p:cNvSpPr>
          <p:nvPr>
            <p:ph type="ftr" sz="quarter" idx="11"/>
            <p:custDataLst>
              <p:tags r:id="rId2"/>
            </p:custDataLst>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3"/>
            </p:custDataLst>
          </p:nvPr>
        </p:nvSpPr>
        <p:spPr/>
        <p:txBody>
          <a:bodyPr/>
          <a:lstStyle/>
          <a:p>
            <a:fld id="{E7B58D81-04C7-47EB-9B1C-20051A4D7758}" type="slidenum">
              <a:rPr lang="en-CA" smtClean="0">
                <a:solidFill>
                  <a:srgbClr val="000000">
                    <a:tint val="75000"/>
                  </a:srgbClr>
                </a:solidFill>
              </a:rPr>
              <a:pPr/>
              <a:t>17</a:t>
            </a:fld>
            <a:endParaRPr lang="en-CA">
              <a:solidFill>
                <a:srgbClr val="000000">
                  <a:tint val="75000"/>
                </a:srgbClr>
              </a:solidFill>
            </a:endParaRPr>
          </a:p>
        </p:txBody>
      </p:sp>
      <p:sp>
        <p:nvSpPr>
          <p:cNvPr id="19" name="Rectangle 18"/>
          <p:cNvSpPr/>
          <p:nvPr>
            <p:custDataLst>
              <p:tags r:id="rId4"/>
            </p:custDataLst>
          </p:nvPr>
        </p:nvSpPr>
        <p:spPr>
          <a:xfrm>
            <a:off x="482599" y="6266242"/>
            <a:ext cx="8128716" cy="230832"/>
          </a:xfrm>
          <a:prstGeom prst="rect">
            <a:avLst/>
          </a:prstGeom>
        </p:spPr>
        <p:txBody>
          <a:bodyPr wrap="square">
            <a:spAutoFit/>
          </a:bodyPr>
          <a:lstStyle/>
          <a:p>
            <a:r>
              <a:rPr lang="fr-CA" sz="900" dirty="0">
                <a:solidFill>
                  <a:srgbClr val="595959"/>
                </a:solidFill>
                <a:latin typeface="Arial" panose="020B0604020202020204" pitchFamily="34" charset="0"/>
                <a:cs typeface="Arial" panose="020B0604020202020204" pitchFamily="34" charset="0"/>
              </a:rPr>
              <a:t>Q4b. Plus précisément, quel serait, à votre avis, le principal impact négatif? (une seule réponse)</a:t>
            </a:r>
          </a:p>
        </p:txBody>
      </p:sp>
      <p:graphicFrame>
        <p:nvGraphicFramePr>
          <p:cNvPr id="9" name="Graphique 8"/>
          <p:cNvGraphicFramePr/>
          <p:nvPr>
            <p:custDataLst>
              <p:tags r:id="rId5"/>
            </p:custDataLst>
            <p:extLst>
              <p:ext uri="{D42A27DB-BD31-4B8C-83A1-F6EECF244321}">
                <p14:modId xmlns:p14="http://schemas.microsoft.com/office/powerpoint/2010/main" val="1946868697"/>
              </p:ext>
            </p:extLst>
          </p:nvPr>
        </p:nvGraphicFramePr>
        <p:xfrm>
          <a:off x="-1188640" y="1556792"/>
          <a:ext cx="9937104" cy="4709450"/>
        </p:xfrm>
        <a:graphic>
          <a:graphicData uri="http://schemas.openxmlformats.org/drawingml/2006/chart">
            <c:chart xmlns:c="http://schemas.openxmlformats.org/drawingml/2006/chart" xmlns:r="http://schemas.openxmlformats.org/officeDocument/2006/relationships" r:id="rId7"/>
          </a:graphicData>
        </a:graphic>
      </p:graphicFrame>
      <p:cxnSp>
        <p:nvCxnSpPr>
          <p:cNvPr id="13" name="Connecteur droit 12"/>
          <p:cNvCxnSpPr/>
          <p:nvPr/>
        </p:nvCxnSpPr>
        <p:spPr>
          <a:xfrm>
            <a:off x="7308304" y="1960265"/>
            <a:ext cx="504056" cy="0"/>
          </a:xfrm>
          <a:prstGeom prst="line">
            <a:avLst/>
          </a:prstGeom>
        </p:spPr>
        <p:style>
          <a:lnRef idx="1">
            <a:schemeClr val="dk1"/>
          </a:lnRef>
          <a:fillRef idx="0">
            <a:schemeClr val="dk1"/>
          </a:fillRef>
          <a:effectRef idx="0">
            <a:schemeClr val="dk1"/>
          </a:effectRef>
          <a:fontRef idx="minor">
            <a:schemeClr val="tx1"/>
          </a:fontRef>
        </p:style>
      </p:cxnSp>
      <p:cxnSp>
        <p:nvCxnSpPr>
          <p:cNvPr id="15" name="Connecteur droit 14"/>
          <p:cNvCxnSpPr/>
          <p:nvPr/>
        </p:nvCxnSpPr>
        <p:spPr>
          <a:xfrm>
            <a:off x="6444208" y="2367930"/>
            <a:ext cx="1360599" cy="0"/>
          </a:xfrm>
          <a:prstGeom prst="line">
            <a:avLst/>
          </a:prstGeom>
        </p:spPr>
        <p:style>
          <a:lnRef idx="1">
            <a:schemeClr val="dk1"/>
          </a:lnRef>
          <a:fillRef idx="0">
            <a:schemeClr val="dk1"/>
          </a:fillRef>
          <a:effectRef idx="0">
            <a:schemeClr val="dk1"/>
          </a:effectRef>
          <a:fontRef idx="minor">
            <a:schemeClr val="tx1"/>
          </a:fontRef>
        </p:style>
      </p:cxnSp>
      <p:cxnSp>
        <p:nvCxnSpPr>
          <p:cNvPr id="17" name="Connecteur droit 16"/>
          <p:cNvCxnSpPr/>
          <p:nvPr/>
        </p:nvCxnSpPr>
        <p:spPr>
          <a:xfrm>
            <a:off x="7807982" y="1960265"/>
            <a:ext cx="0" cy="404428"/>
          </a:xfrm>
          <a:prstGeom prst="line">
            <a:avLst/>
          </a:prstGeom>
        </p:spPr>
        <p:style>
          <a:lnRef idx="1">
            <a:schemeClr val="dk1"/>
          </a:lnRef>
          <a:fillRef idx="0">
            <a:schemeClr val="dk1"/>
          </a:fillRef>
          <a:effectRef idx="0">
            <a:schemeClr val="dk1"/>
          </a:effectRef>
          <a:fontRef idx="minor">
            <a:schemeClr val="tx1"/>
          </a:fontRef>
        </p:style>
      </p:cxnSp>
      <p:cxnSp>
        <p:nvCxnSpPr>
          <p:cNvPr id="20" name="Connecteur droit 19"/>
          <p:cNvCxnSpPr/>
          <p:nvPr/>
        </p:nvCxnSpPr>
        <p:spPr>
          <a:xfrm>
            <a:off x="6012160" y="3014204"/>
            <a:ext cx="1203884" cy="0"/>
          </a:xfrm>
          <a:prstGeom prst="line">
            <a:avLst/>
          </a:prstGeom>
        </p:spPr>
        <p:style>
          <a:lnRef idx="1">
            <a:schemeClr val="dk1"/>
          </a:lnRef>
          <a:fillRef idx="0">
            <a:schemeClr val="dk1"/>
          </a:fillRef>
          <a:effectRef idx="0">
            <a:schemeClr val="dk1"/>
          </a:effectRef>
          <a:fontRef idx="minor">
            <a:schemeClr val="tx1"/>
          </a:fontRef>
        </p:style>
      </p:cxnSp>
      <p:cxnSp>
        <p:nvCxnSpPr>
          <p:cNvPr id="21" name="Connecteur droit 20"/>
          <p:cNvCxnSpPr/>
          <p:nvPr/>
        </p:nvCxnSpPr>
        <p:spPr>
          <a:xfrm>
            <a:off x="5847892" y="3439121"/>
            <a:ext cx="1368152" cy="0"/>
          </a:xfrm>
          <a:prstGeom prst="line">
            <a:avLst/>
          </a:prstGeom>
        </p:spPr>
        <p:style>
          <a:lnRef idx="1">
            <a:schemeClr val="dk1"/>
          </a:lnRef>
          <a:fillRef idx="0">
            <a:schemeClr val="dk1"/>
          </a:fillRef>
          <a:effectRef idx="0">
            <a:schemeClr val="dk1"/>
          </a:effectRef>
          <a:fontRef idx="minor">
            <a:schemeClr val="tx1"/>
          </a:fontRef>
        </p:style>
      </p:cxnSp>
      <p:cxnSp>
        <p:nvCxnSpPr>
          <p:cNvPr id="22" name="Connecteur droit 21"/>
          <p:cNvCxnSpPr/>
          <p:nvPr/>
        </p:nvCxnSpPr>
        <p:spPr>
          <a:xfrm>
            <a:off x="7213054" y="3022830"/>
            <a:ext cx="7553" cy="416291"/>
          </a:xfrm>
          <a:prstGeom prst="line">
            <a:avLst/>
          </a:prstGeom>
        </p:spPr>
        <p:style>
          <a:lnRef idx="1">
            <a:schemeClr val="dk1"/>
          </a:lnRef>
          <a:fillRef idx="0">
            <a:schemeClr val="dk1"/>
          </a:fillRef>
          <a:effectRef idx="0">
            <a:schemeClr val="dk1"/>
          </a:effectRef>
          <a:fontRef idx="minor">
            <a:schemeClr val="tx1"/>
          </a:fontRef>
        </p:style>
      </p:cxnSp>
      <p:pic>
        <p:nvPicPr>
          <p:cNvPr id="14" name="Image 13" descr="SCFP-Québec nouveau logo 2002">
            <a:extLst>
              <a:ext uri="{FF2B5EF4-FFF2-40B4-BE49-F238E27FC236}">
                <a16:creationId xmlns:a16="http://schemas.microsoft.com/office/drawing/2014/main" id="{FC5DFD09-D1C0-496B-8FD1-D18EB0C766ED}"/>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0352" y="6395570"/>
            <a:ext cx="718036" cy="319314"/>
          </a:xfrm>
          <a:prstGeom prst="rect">
            <a:avLst/>
          </a:prstGeom>
          <a:noFill/>
          <a:ln>
            <a:noFill/>
          </a:ln>
        </p:spPr>
      </p:pic>
    </p:spTree>
    <p:extLst>
      <p:ext uri="{BB962C8B-B14F-4D97-AF65-F5344CB8AC3E}">
        <p14:creationId xmlns:p14="http://schemas.microsoft.com/office/powerpoint/2010/main" val="1729299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796D9A48-79C6-4197-8D0F-CBBBC3E06E94}"/>
              </a:ext>
            </a:extLst>
          </p:cNvPr>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a:extLst>
              <a:ext uri="{FF2B5EF4-FFF2-40B4-BE49-F238E27FC236}">
                <a16:creationId xmlns:a16="http://schemas.microsoft.com/office/drawing/2014/main" id="{FE5FD9F7-7A6E-4AD8-BD71-C5377B92A075}"/>
              </a:ext>
            </a:extLst>
          </p:cNvPr>
          <p:cNvSpPr>
            <a:spLocks noGrp="1"/>
          </p:cNvSpPr>
          <p:nvPr>
            <p:ph type="sldNum" sz="quarter" idx="12"/>
          </p:nvPr>
        </p:nvSpPr>
        <p:spPr/>
        <p:txBody>
          <a:bodyPr/>
          <a:lstStyle/>
          <a:p>
            <a:fld id="{E7B58D81-04C7-47EB-9B1C-20051A4D7758}" type="slidenum">
              <a:rPr lang="en-CA" smtClean="0">
                <a:solidFill>
                  <a:srgbClr val="000000">
                    <a:tint val="75000"/>
                  </a:srgbClr>
                </a:solidFill>
              </a:rPr>
              <a:pPr/>
              <a:t>18</a:t>
            </a:fld>
            <a:endParaRPr lang="en-CA">
              <a:solidFill>
                <a:srgbClr val="000000">
                  <a:tint val="75000"/>
                </a:srgbClr>
              </a:solidFill>
            </a:endParaRPr>
          </a:p>
        </p:txBody>
      </p:sp>
      <p:pic>
        <p:nvPicPr>
          <p:cNvPr id="6" name="Image 5" descr="SCFP-Québec nouveau logo 2002">
            <a:extLst>
              <a:ext uri="{FF2B5EF4-FFF2-40B4-BE49-F238E27FC236}">
                <a16:creationId xmlns:a16="http://schemas.microsoft.com/office/drawing/2014/main" id="{B96A37AF-0EB5-4BD5-A923-8F747C80226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052736"/>
            <a:ext cx="1154172" cy="688798"/>
          </a:xfrm>
          <a:prstGeom prst="rect">
            <a:avLst/>
          </a:prstGeom>
          <a:noFill/>
          <a:ln>
            <a:noFill/>
          </a:ln>
        </p:spPr>
      </p:pic>
    </p:spTree>
    <p:extLst>
      <p:ext uri="{BB962C8B-B14F-4D97-AF65-F5344CB8AC3E}">
        <p14:creationId xmlns:p14="http://schemas.microsoft.com/office/powerpoint/2010/main" val="3860922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custDataLst>
              <p:tags r:id="rId1"/>
            </p:custDataLst>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2"/>
            </p:custDataLst>
          </p:nvPr>
        </p:nvSpPr>
        <p:spPr/>
        <p:txBody>
          <a:bodyPr/>
          <a:lstStyle/>
          <a:p>
            <a:fld id="{E7B58D81-04C7-47EB-9B1C-20051A4D7758}" type="slidenum">
              <a:rPr lang="en-CA" smtClean="0">
                <a:solidFill>
                  <a:srgbClr val="000000">
                    <a:tint val="75000"/>
                  </a:srgbClr>
                </a:solidFill>
              </a:rPr>
              <a:pPr/>
              <a:t>19</a:t>
            </a:fld>
            <a:endParaRPr lang="en-CA">
              <a:solidFill>
                <a:srgbClr val="000000">
                  <a:tint val="75000"/>
                </a:srgbClr>
              </a:solidFill>
            </a:endParaRPr>
          </a:p>
        </p:txBody>
      </p:sp>
      <p:sp>
        <p:nvSpPr>
          <p:cNvPr id="10" name="Titre 1"/>
          <p:cNvSpPr>
            <a:spLocks noGrp="1"/>
          </p:cNvSpPr>
          <p:nvPr>
            <p:ph type="title"/>
            <p:custDataLst>
              <p:tags r:id="rId3"/>
            </p:custDataLst>
          </p:nvPr>
        </p:nvSpPr>
        <p:spPr>
          <a:xfrm>
            <a:off x="558799" y="373063"/>
            <a:ext cx="5309345" cy="1008062"/>
          </a:xfrm>
        </p:spPr>
        <p:txBody>
          <a:bodyPr>
            <a:normAutofit/>
          </a:bodyPr>
          <a:lstStyle/>
          <a:p>
            <a:r>
              <a:rPr lang="fr-CA" dirty="0">
                <a:solidFill>
                  <a:srgbClr val="00AFDC"/>
                </a:solidFill>
              </a:rPr>
              <a:t>Responsabilité à l’égard de la consommation du cannabis</a:t>
            </a:r>
            <a:br>
              <a:rPr lang="fr-CA" dirty="0">
                <a:solidFill>
                  <a:srgbClr val="00AFDC"/>
                </a:solidFill>
              </a:rPr>
            </a:br>
            <a:br>
              <a:rPr lang="fr-CA" dirty="0">
                <a:solidFill>
                  <a:srgbClr val="00AFDC"/>
                </a:solidFill>
              </a:rPr>
            </a:br>
            <a:r>
              <a:rPr lang="fr-CA" sz="1050" b="0" dirty="0">
                <a:solidFill>
                  <a:srgbClr val="00AFDC"/>
                </a:solidFill>
              </a:rPr>
              <a:t>Base : ensemble des répondants (n=1500)</a:t>
            </a:r>
            <a:endParaRPr lang="en-CA" sz="1050" b="0" dirty="0">
              <a:solidFill>
                <a:srgbClr val="00AFDC"/>
              </a:solidFill>
            </a:endParaRPr>
          </a:p>
        </p:txBody>
      </p:sp>
      <p:sp>
        <p:nvSpPr>
          <p:cNvPr id="13" name="Rectangle 12"/>
          <p:cNvSpPr/>
          <p:nvPr>
            <p:custDataLst>
              <p:tags r:id="rId4"/>
            </p:custDataLst>
          </p:nvPr>
        </p:nvSpPr>
        <p:spPr>
          <a:xfrm>
            <a:off x="520502" y="6132537"/>
            <a:ext cx="8128716" cy="369332"/>
          </a:xfrm>
          <a:prstGeom prst="rect">
            <a:avLst/>
          </a:prstGeom>
        </p:spPr>
        <p:txBody>
          <a:bodyPr wrap="square">
            <a:spAutoFit/>
          </a:bodyPr>
          <a:lstStyle/>
          <a:p>
            <a:r>
              <a:rPr lang="fr-CA" sz="900" dirty="0">
                <a:solidFill>
                  <a:srgbClr val="595959"/>
                </a:solidFill>
                <a:latin typeface="Arial" panose="020B0604020202020204" pitchFamily="34" charset="0"/>
                <a:cs typeface="Arial" panose="020B0604020202020204" pitchFamily="34" charset="0"/>
              </a:rPr>
              <a:t>Q5. Près d’un an après l’adoption de cette loi sur la légalisation du cannabis, avez-vous l’impression que les Québécois sont plus responsables ou moins responsables à l’égard de la consommation du cannabis?</a:t>
            </a:r>
          </a:p>
        </p:txBody>
      </p:sp>
      <p:graphicFrame>
        <p:nvGraphicFramePr>
          <p:cNvPr id="8" name="Graphique 7"/>
          <p:cNvGraphicFramePr/>
          <p:nvPr>
            <p:custDataLst>
              <p:tags r:id="rId5"/>
            </p:custDataLst>
            <p:extLst>
              <p:ext uri="{D42A27DB-BD31-4B8C-83A1-F6EECF244321}">
                <p14:modId xmlns:p14="http://schemas.microsoft.com/office/powerpoint/2010/main" val="889066129"/>
              </p:ext>
            </p:extLst>
          </p:nvPr>
        </p:nvGraphicFramePr>
        <p:xfrm>
          <a:off x="539552" y="1556792"/>
          <a:ext cx="7128792" cy="4536504"/>
        </p:xfrm>
        <a:graphic>
          <a:graphicData uri="http://schemas.openxmlformats.org/drawingml/2006/chart">
            <c:chart xmlns:c="http://schemas.openxmlformats.org/drawingml/2006/chart" xmlns:r="http://schemas.openxmlformats.org/officeDocument/2006/relationships" r:id="rId7"/>
          </a:graphicData>
        </a:graphic>
      </p:graphicFrame>
      <p:pic>
        <p:nvPicPr>
          <p:cNvPr id="7" name="Image 6" descr="SCFP-Québec nouveau logo 2002">
            <a:extLst>
              <a:ext uri="{FF2B5EF4-FFF2-40B4-BE49-F238E27FC236}">
                <a16:creationId xmlns:a16="http://schemas.microsoft.com/office/drawing/2014/main" id="{8884E6E2-FFB0-4847-9A21-6A58C6A2D093}"/>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85242" y="6402161"/>
            <a:ext cx="718036" cy="319314"/>
          </a:xfrm>
          <a:prstGeom prst="rect">
            <a:avLst/>
          </a:prstGeom>
          <a:noFill/>
          <a:ln>
            <a:noFill/>
          </a:ln>
        </p:spPr>
      </p:pic>
    </p:spTree>
    <p:extLst>
      <p:ext uri="{BB962C8B-B14F-4D97-AF65-F5344CB8AC3E}">
        <p14:creationId xmlns:p14="http://schemas.microsoft.com/office/powerpoint/2010/main" val="3559023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796D9A48-79C6-4197-8D0F-CBBBC3E06E94}"/>
              </a:ext>
            </a:extLst>
          </p:cNvPr>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a:extLst>
              <a:ext uri="{FF2B5EF4-FFF2-40B4-BE49-F238E27FC236}">
                <a16:creationId xmlns:a16="http://schemas.microsoft.com/office/drawing/2014/main" id="{FE5FD9F7-7A6E-4AD8-BD71-C5377B92A075}"/>
              </a:ext>
            </a:extLst>
          </p:cNvPr>
          <p:cNvSpPr>
            <a:spLocks noGrp="1"/>
          </p:cNvSpPr>
          <p:nvPr>
            <p:ph type="sldNum" sz="quarter" idx="12"/>
          </p:nvPr>
        </p:nvSpPr>
        <p:spPr/>
        <p:txBody>
          <a:bodyPr/>
          <a:lstStyle/>
          <a:p>
            <a:fld id="{E7B58D81-04C7-47EB-9B1C-20051A4D7758}" type="slidenum">
              <a:rPr lang="en-CA" smtClean="0">
                <a:solidFill>
                  <a:srgbClr val="000000">
                    <a:tint val="75000"/>
                  </a:srgbClr>
                </a:solidFill>
              </a:rPr>
              <a:pPr/>
              <a:t>2</a:t>
            </a:fld>
            <a:endParaRPr lang="en-CA">
              <a:solidFill>
                <a:srgbClr val="000000">
                  <a:tint val="75000"/>
                </a:srgbClr>
              </a:solidFill>
            </a:endParaRPr>
          </a:p>
        </p:txBody>
      </p:sp>
      <p:pic>
        <p:nvPicPr>
          <p:cNvPr id="6" name="Image 5" descr="SCFP-Québec nouveau logo 2002">
            <a:extLst>
              <a:ext uri="{FF2B5EF4-FFF2-40B4-BE49-F238E27FC236}">
                <a16:creationId xmlns:a16="http://schemas.microsoft.com/office/drawing/2014/main" id="{B96A37AF-0EB5-4BD5-A923-8F747C80226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052736"/>
            <a:ext cx="1154172" cy="688798"/>
          </a:xfrm>
          <a:prstGeom prst="rect">
            <a:avLst/>
          </a:prstGeom>
          <a:noFill/>
          <a:ln>
            <a:noFill/>
          </a:ln>
        </p:spPr>
      </p:pic>
    </p:spTree>
    <p:extLst>
      <p:ext uri="{BB962C8B-B14F-4D97-AF65-F5344CB8AC3E}">
        <p14:creationId xmlns:p14="http://schemas.microsoft.com/office/powerpoint/2010/main" val="198205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796D9A48-79C6-4197-8D0F-CBBBC3E06E94}"/>
              </a:ext>
            </a:extLst>
          </p:cNvPr>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a:extLst>
              <a:ext uri="{FF2B5EF4-FFF2-40B4-BE49-F238E27FC236}">
                <a16:creationId xmlns:a16="http://schemas.microsoft.com/office/drawing/2014/main" id="{FE5FD9F7-7A6E-4AD8-BD71-C5377B92A075}"/>
              </a:ext>
            </a:extLst>
          </p:cNvPr>
          <p:cNvSpPr>
            <a:spLocks noGrp="1"/>
          </p:cNvSpPr>
          <p:nvPr>
            <p:ph type="sldNum" sz="quarter" idx="12"/>
          </p:nvPr>
        </p:nvSpPr>
        <p:spPr/>
        <p:txBody>
          <a:bodyPr/>
          <a:lstStyle/>
          <a:p>
            <a:fld id="{E7B58D81-04C7-47EB-9B1C-20051A4D7758}" type="slidenum">
              <a:rPr lang="en-CA" smtClean="0">
                <a:solidFill>
                  <a:srgbClr val="000000">
                    <a:tint val="75000"/>
                  </a:srgbClr>
                </a:solidFill>
              </a:rPr>
              <a:pPr/>
              <a:t>20</a:t>
            </a:fld>
            <a:endParaRPr lang="en-CA">
              <a:solidFill>
                <a:srgbClr val="000000">
                  <a:tint val="75000"/>
                </a:srgbClr>
              </a:solidFill>
            </a:endParaRPr>
          </a:p>
        </p:txBody>
      </p:sp>
      <p:pic>
        <p:nvPicPr>
          <p:cNvPr id="6" name="Image 5" descr="SCFP-Québec nouveau logo 2002">
            <a:extLst>
              <a:ext uri="{FF2B5EF4-FFF2-40B4-BE49-F238E27FC236}">
                <a16:creationId xmlns:a16="http://schemas.microsoft.com/office/drawing/2014/main" id="{B96A37AF-0EB5-4BD5-A923-8F747C80226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052736"/>
            <a:ext cx="1154172" cy="688798"/>
          </a:xfrm>
          <a:prstGeom prst="rect">
            <a:avLst/>
          </a:prstGeom>
          <a:noFill/>
          <a:ln>
            <a:noFill/>
          </a:ln>
        </p:spPr>
      </p:pic>
    </p:spTree>
    <p:extLst>
      <p:ext uri="{BB962C8B-B14F-4D97-AF65-F5344CB8AC3E}">
        <p14:creationId xmlns:p14="http://schemas.microsoft.com/office/powerpoint/2010/main" val="2119697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custDataLst>
              <p:tags r:id="rId1"/>
            </p:custDataLst>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2"/>
            </p:custDataLst>
          </p:nvPr>
        </p:nvSpPr>
        <p:spPr/>
        <p:txBody>
          <a:bodyPr/>
          <a:lstStyle/>
          <a:p>
            <a:fld id="{E7B58D81-04C7-47EB-9B1C-20051A4D7758}" type="slidenum">
              <a:rPr lang="en-CA" smtClean="0">
                <a:solidFill>
                  <a:srgbClr val="000000">
                    <a:tint val="75000"/>
                  </a:srgbClr>
                </a:solidFill>
              </a:rPr>
              <a:pPr/>
              <a:t>21</a:t>
            </a:fld>
            <a:endParaRPr lang="en-CA">
              <a:solidFill>
                <a:srgbClr val="000000">
                  <a:tint val="75000"/>
                </a:srgbClr>
              </a:solidFill>
            </a:endParaRPr>
          </a:p>
        </p:txBody>
      </p:sp>
      <p:sp>
        <p:nvSpPr>
          <p:cNvPr id="10" name="Titre 1"/>
          <p:cNvSpPr>
            <a:spLocks noGrp="1"/>
          </p:cNvSpPr>
          <p:nvPr>
            <p:ph type="title"/>
            <p:custDataLst>
              <p:tags r:id="rId3"/>
            </p:custDataLst>
          </p:nvPr>
        </p:nvSpPr>
        <p:spPr>
          <a:xfrm>
            <a:off x="558799" y="373063"/>
            <a:ext cx="5309345" cy="1008062"/>
          </a:xfrm>
        </p:spPr>
        <p:txBody>
          <a:bodyPr>
            <a:normAutofit/>
          </a:bodyPr>
          <a:lstStyle/>
          <a:p>
            <a:r>
              <a:rPr lang="fr-CA" dirty="0">
                <a:solidFill>
                  <a:srgbClr val="00AFDC"/>
                </a:solidFill>
              </a:rPr>
              <a:t>Impact de la légalisation sur la consommation du cannabis</a:t>
            </a:r>
            <a:br>
              <a:rPr lang="fr-CA" dirty="0">
                <a:solidFill>
                  <a:srgbClr val="00AFDC"/>
                </a:solidFill>
              </a:rPr>
            </a:br>
            <a:br>
              <a:rPr lang="fr-CA" dirty="0">
                <a:solidFill>
                  <a:srgbClr val="00AFDC"/>
                </a:solidFill>
              </a:rPr>
            </a:br>
            <a:r>
              <a:rPr lang="fr-CA" sz="1050" b="0" dirty="0">
                <a:solidFill>
                  <a:srgbClr val="00AFDC"/>
                </a:solidFill>
              </a:rPr>
              <a:t>Base : ensemble des répondants (n=1500)</a:t>
            </a:r>
            <a:endParaRPr lang="en-CA" sz="1050" b="0" dirty="0">
              <a:solidFill>
                <a:srgbClr val="00AFDC"/>
              </a:solidFill>
            </a:endParaRPr>
          </a:p>
        </p:txBody>
      </p:sp>
      <p:sp>
        <p:nvSpPr>
          <p:cNvPr id="13" name="Rectangle 12"/>
          <p:cNvSpPr/>
          <p:nvPr>
            <p:custDataLst>
              <p:tags r:id="rId4"/>
            </p:custDataLst>
          </p:nvPr>
        </p:nvSpPr>
        <p:spPr>
          <a:xfrm>
            <a:off x="520502" y="6246837"/>
            <a:ext cx="8128716" cy="230832"/>
          </a:xfrm>
          <a:prstGeom prst="rect">
            <a:avLst/>
          </a:prstGeom>
        </p:spPr>
        <p:txBody>
          <a:bodyPr wrap="square">
            <a:spAutoFit/>
          </a:bodyPr>
          <a:lstStyle/>
          <a:p>
            <a:r>
              <a:rPr lang="fr-CA" sz="900" dirty="0">
                <a:solidFill>
                  <a:srgbClr val="595959"/>
                </a:solidFill>
                <a:latin typeface="Arial" panose="020B0604020202020204" pitchFamily="34" charset="0"/>
                <a:cs typeface="Arial" panose="020B0604020202020204" pitchFamily="34" charset="0"/>
              </a:rPr>
              <a:t>Q6. Près d’un an après l’adoption de cette loi sur la légalisation du cannabis, avez-vous l’impression que les Québécois …</a:t>
            </a:r>
          </a:p>
        </p:txBody>
      </p:sp>
      <p:graphicFrame>
        <p:nvGraphicFramePr>
          <p:cNvPr id="8" name="Graphique 7"/>
          <p:cNvGraphicFramePr/>
          <p:nvPr>
            <p:custDataLst>
              <p:tags r:id="rId5"/>
            </p:custDataLst>
            <p:extLst>
              <p:ext uri="{D42A27DB-BD31-4B8C-83A1-F6EECF244321}">
                <p14:modId xmlns:p14="http://schemas.microsoft.com/office/powerpoint/2010/main" val="640341912"/>
              </p:ext>
            </p:extLst>
          </p:nvPr>
        </p:nvGraphicFramePr>
        <p:xfrm>
          <a:off x="520502" y="1484784"/>
          <a:ext cx="7128792" cy="4536504"/>
        </p:xfrm>
        <a:graphic>
          <a:graphicData uri="http://schemas.openxmlformats.org/drawingml/2006/chart">
            <c:chart xmlns:c="http://schemas.openxmlformats.org/drawingml/2006/chart" xmlns:r="http://schemas.openxmlformats.org/officeDocument/2006/relationships" r:id="rId7"/>
          </a:graphicData>
        </a:graphic>
      </p:graphicFrame>
      <p:pic>
        <p:nvPicPr>
          <p:cNvPr id="7" name="Image 6" descr="SCFP-Québec nouveau logo 2002">
            <a:extLst>
              <a:ext uri="{FF2B5EF4-FFF2-40B4-BE49-F238E27FC236}">
                <a16:creationId xmlns:a16="http://schemas.microsoft.com/office/drawing/2014/main" id="{E40FCD02-DD6A-4ACA-9956-2B7A4BC2ADE3}"/>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64102" y="6442628"/>
            <a:ext cx="718036" cy="319314"/>
          </a:xfrm>
          <a:prstGeom prst="rect">
            <a:avLst/>
          </a:prstGeom>
          <a:noFill/>
          <a:ln>
            <a:noFill/>
          </a:ln>
        </p:spPr>
      </p:pic>
    </p:spTree>
    <p:extLst>
      <p:ext uri="{BB962C8B-B14F-4D97-AF65-F5344CB8AC3E}">
        <p14:creationId xmlns:p14="http://schemas.microsoft.com/office/powerpoint/2010/main" val="3594387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796D9A48-79C6-4197-8D0F-CBBBC3E06E94}"/>
              </a:ext>
            </a:extLst>
          </p:cNvPr>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a:extLst>
              <a:ext uri="{FF2B5EF4-FFF2-40B4-BE49-F238E27FC236}">
                <a16:creationId xmlns:a16="http://schemas.microsoft.com/office/drawing/2014/main" id="{FE5FD9F7-7A6E-4AD8-BD71-C5377B92A075}"/>
              </a:ext>
            </a:extLst>
          </p:cNvPr>
          <p:cNvSpPr>
            <a:spLocks noGrp="1"/>
          </p:cNvSpPr>
          <p:nvPr>
            <p:ph type="sldNum" sz="quarter" idx="12"/>
          </p:nvPr>
        </p:nvSpPr>
        <p:spPr/>
        <p:txBody>
          <a:bodyPr/>
          <a:lstStyle/>
          <a:p>
            <a:fld id="{E7B58D81-04C7-47EB-9B1C-20051A4D7758}" type="slidenum">
              <a:rPr lang="en-CA" smtClean="0">
                <a:solidFill>
                  <a:srgbClr val="000000">
                    <a:tint val="75000"/>
                  </a:srgbClr>
                </a:solidFill>
              </a:rPr>
              <a:pPr/>
              <a:t>22</a:t>
            </a:fld>
            <a:endParaRPr lang="en-CA">
              <a:solidFill>
                <a:srgbClr val="000000">
                  <a:tint val="75000"/>
                </a:srgbClr>
              </a:solidFill>
            </a:endParaRPr>
          </a:p>
        </p:txBody>
      </p:sp>
      <p:pic>
        <p:nvPicPr>
          <p:cNvPr id="6" name="Image 5" descr="SCFP-Québec nouveau logo 2002">
            <a:extLst>
              <a:ext uri="{FF2B5EF4-FFF2-40B4-BE49-F238E27FC236}">
                <a16:creationId xmlns:a16="http://schemas.microsoft.com/office/drawing/2014/main" id="{B96A37AF-0EB5-4BD5-A923-8F747C80226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052736"/>
            <a:ext cx="1154172" cy="688798"/>
          </a:xfrm>
          <a:prstGeom prst="rect">
            <a:avLst/>
          </a:prstGeom>
          <a:noFill/>
          <a:ln>
            <a:noFill/>
          </a:ln>
        </p:spPr>
      </p:pic>
    </p:spTree>
    <p:extLst>
      <p:ext uri="{BB962C8B-B14F-4D97-AF65-F5344CB8AC3E}">
        <p14:creationId xmlns:p14="http://schemas.microsoft.com/office/powerpoint/2010/main" val="1488204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558799" y="373063"/>
            <a:ext cx="5309345" cy="1008062"/>
          </a:xfrm>
        </p:spPr>
        <p:txBody>
          <a:bodyPr>
            <a:normAutofit/>
          </a:bodyPr>
          <a:lstStyle/>
          <a:p>
            <a:r>
              <a:rPr lang="fr-CA" dirty="0">
                <a:solidFill>
                  <a:srgbClr val="00AFDC"/>
                </a:solidFill>
              </a:rPr>
              <a:t>Impact de la légalisation du cannabis sur l’ordre public au Québec </a:t>
            </a:r>
            <a:br>
              <a:rPr lang="fr-CA" dirty="0">
                <a:solidFill>
                  <a:srgbClr val="00AFDC"/>
                </a:solidFill>
              </a:rPr>
            </a:br>
            <a:br>
              <a:rPr lang="fr-CA" dirty="0">
                <a:solidFill>
                  <a:srgbClr val="00AFDC"/>
                </a:solidFill>
              </a:rPr>
            </a:br>
            <a:r>
              <a:rPr lang="fr-CA" sz="1050" b="0" dirty="0">
                <a:solidFill>
                  <a:srgbClr val="00AFDC"/>
                </a:solidFill>
              </a:rPr>
              <a:t>Base : ensemble des répondants (n=1500)</a:t>
            </a:r>
            <a:endParaRPr lang="en-CA" sz="1050" b="0" dirty="0">
              <a:solidFill>
                <a:srgbClr val="00AFDC"/>
              </a:solidFill>
            </a:endParaRPr>
          </a:p>
        </p:txBody>
      </p:sp>
      <p:sp>
        <p:nvSpPr>
          <p:cNvPr id="3" name="Espace réservé du pied de page 2"/>
          <p:cNvSpPr>
            <a:spLocks noGrp="1"/>
          </p:cNvSpPr>
          <p:nvPr>
            <p:ph type="ftr" sz="quarter" idx="11"/>
            <p:custDataLst>
              <p:tags r:id="rId2"/>
            </p:custDataLst>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3"/>
            </p:custDataLst>
          </p:nvPr>
        </p:nvSpPr>
        <p:spPr/>
        <p:txBody>
          <a:bodyPr/>
          <a:lstStyle/>
          <a:p>
            <a:fld id="{E7B58D81-04C7-47EB-9B1C-20051A4D7758}" type="slidenum">
              <a:rPr lang="en-CA" smtClean="0">
                <a:solidFill>
                  <a:srgbClr val="000000">
                    <a:tint val="75000"/>
                  </a:srgbClr>
                </a:solidFill>
              </a:rPr>
              <a:pPr/>
              <a:t>23</a:t>
            </a:fld>
            <a:endParaRPr lang="en-CA">
              <a:solidFill>
                <a:srgbClr val="000000">
                  <a:tint val="75000"/>
                </a:srgbClr>
              </a:solidFill>
            </a:endParaRPr>
          </a:p>
        </p:txBody>
      </p:sp>
      <p:sp>
        <p:nvSpPr>
          <p:cNvPr id="19" name="Rectangle 18"/>
          <p:cNvSpPr/>
          <p:nvPr>
            <p:custDataLst>
              <p:tags r:id="rId4"/>
            </p:custDataLst>
          </p:nvPr>
        </p:nvSpPr>
        <p:spPr>
          <a:xfrm>
            <a:off x="520699" y="6231979"/>
            <a:ext cx="8128716" cy="230832"/>
          </a:xfrm>
          <a:prstGeom prst="rect">
            <a:avLst/>
          </a:prstGeom>
        </p:spPr>
        <p:txBody>
          <a:bodyPr wrap="square">
            <a:spAutoFit/>
          </a:bodyPr>
          <a:lstStyle/>
          <a:p>
            <a:r>
              <a:rPr lang="fr-CA" sz="900" dirty="0">
                <a:solidFill>
                  <a:srgbClr val="595959"/>
                </a:solidFill>
                <a:latin typeface="Arial" panose="020B0604020202020204" pitchFamily="34" charset="0"/>
                <a:cs typeface="Arial" panose="020B0604020202020204" pitchFamily="34" charset="0"/>
              </a:rPr>
              <a:t>Q7. Depuis la légalisation du cannabis, avez-vous l’impression que l’ordre public a été ou non perturbé au Québec. Diriez-vous qu’il a été…</a:t>
            </a:r>
          </a:p>
        </p:txBody>
      </p:sp>
      <p:graphicFrame>
        <p:nvGraphicFramePr>
          <p:cNvPr id="8" name="Graphique 7"/>
          <p:cNvGraphicFramePr/>
          <p:nvPr>
            <p:custDataLst>
              <p:tags r:id="rId5"/>
            </p:custDataLst>
            <p:extLst>
              <p:ext uri="{D42A27DB-BD31-4B8C-83A1-F6EECF244321}">
                <p14:modId xmlns:p14="http://schemas.microsoft.com/office/powerpoint/2010/main" val="1617663553"/>
              </p:ext>
            </p:extLst>
          </p:nvPr>
        </p:nvGraphicFramePr>
        <p:xfrm>
          <a:off x="611560" y="1772816"/>
          <a:ext cx="7920880" cy="3960440"/>
        </p:xfrm>
        <a:graphic>
          <a:graphicData uri="http://schemas.openxmlformats.org/drawingml/2006/chart">
            <c:chart xmlns:c="http://schemas.openxmlformats.org/drawingml/2006/chart" xmlns:r="http://schemas.openxmlformats.org/officeDocument/2006/relationships" r:id="rId7"/>
          </a:graphicData>
        </a:graphic>
      </p:graphicFrame>
      <p:sp>
        <p:nvSpPr>
          <p:cNvPr id="5" name="Accolade fermante 4"/>
          <p:cNvSpPr/>
          <p:nvPr/>
        </p:nvSpPr>
        <p:spPr>
          <a:xfrm>
            <a:off x="4427984" y="1844824"/>
            <a:ext cx="261847" cy="1724069"/>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CA"/>
          </a:p>
        </p:txBody>
      </p:sp>
      <p:sp>
        <p:nvSpPr>
          <p:cNvPr id="6" name="ZoneTexte 5"/>
          <p:cNvSpPr txBox="1"/>
          <p:nvPr/>
        </p:nvSpPr>
        <p:spPr>
          <a:xfrm>
            <a:off x="4727877" y="2466744"/>
            <a:ext cx="1098902" cy="461665"/>
          </a:xfrm>
          <a:prstGeom prst="rect">
            <a:avLst/>
          </a:prstGeom>
          <a:noFill/>
        </p:spPr>
        <p:txBody>
          <a:bodyPr wrap="none" rtlCol="0">
            <a:spAutoFit/>
          </a:bodyPr>
          <a:lstStyle/>
          <a:p>
            <a:pPr algn="ctr"/>
            <a:r>
              <a:rPr lang="fr-CA" sz="1200" b="1" dirty="0">
                <a:solidFill>
                  <a:srgbClr val="595959"/>
                </a:solidFill>
                <a:latin typeface="Arial" panose="020B0604020202020204" pitchFamily="34" charset="0"/>
                <a:cs typeface="Arial" panose="020B0604020202020204" pitchFamily="34" charset="0"/>
              </a:rPr>
              <a:t>Total perturbé</a:t>
            </a:r>
            <a:br>
              <a:rPr lang="fr-CA" sz="1200" b="1" dirty="0">
                <a:solidFill>
                  <a:srgbClr val="595959"/>
                </a:solidFill>
                <a:latin typeface="Arial" panose="020B0604020202020204" pitchFamily="34" charset="0"/>
                <a:cs typeface="Arial" panose="020B0604020202020204" pitchFamily="34" charset="0"/>
              </a:rPr>
            </a:br>
            <a:r>
              <a:rPr lang="fr-CA" sz="1200" b="1" dirty="0">
                <a:solidFill>
                  <a:srgbClr val="595959"/>
                </a:solidFill>
                <a:latin typeface="Arial" panose="020B0604020202020204" pitchFamily="34" charset="0"/>
                <a:cs typeface="Arial" panose="020B0604020202020204" pitchFamily="34" charset="0"/>
              </a:rPr>
              <a:t>28%</a:t>
            </a:r>
          </a:p>
        </p:txBody>
      </p:sp>
      <p:sp>
        <p:nvSpPr>
          <p:cNvPr id="9" name="Accolade fermante 8"/>
          <p:cNvSpPr/>
          <p:nvPr/>
        </p:nvSpPr>
        <p:spPr>
          <a:xfrm>
            <a:off x="5239122" y="3856856"/>
            <a:ext cx="288032" cy="157108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CA"/>
          </a:p>
        </p:txBody>
      </p:sp>
      <p:sp>
        <p:nvSpPr>
          <p:cNvPr id="10" name="ZoneTexte 9"/>
          <p:cNvSpPr txBox="1"/>
          <p:nvPr/>
        </p:nvSpPr>
        <p:spPr>
          <a:xfrm>
            <a:off x="5528743" y="4325791"/>
            <a:ext cx="1683473" cy="646331"/>
          </a:xfrm>
          <a:prstGeom prst="rect">
            <a:avLst/>
          </a:prstGeom>
          <a:noFill/>
        </p:spPr>
        <p:txBody>
          <a:bodyPr wrap="none" rtlCol="0">
            <a:spAutoFit/>
          </a:bodyPr>
          <a:lstStyle/>
          <a:p>
            <a:pPr algn="ctr"/>
            <a:r>
              <a:rPr lang="fr-CA" sz="1200" b="1" dirty="0">
                <a:solidFill>
                  <a:srgbClr val="595959"/>
                </a:solidFill>
                <a:latin typeface="Arial" panose="020B0604020202020204" pitchFamily="34" charset="0"/>
                <a:cs typeface="Arial" panose="020B0604020202020204" pitchFamily="34" charset="0"/>
              </a:rPr>
              <a:t>Total peu et </a:t>
            </a:r>
            <a:br>
              <a:rPr lang="fr-CA" sz="1200" b="1" dirty="0">
                <a:solidFill>
                  <a:srgbClr val="595959"/>
                </a:solidFill>
                <a:latin typeface="Arial" panose="020B0604020202020204" pitchFamily="34" charset="0"/>
                <a:cs typeface="Arial" panose="020B0604020202020204" pitchFamily="34" charset="0"/>
              </a:rPr>
            </a:br>
            <a:r>
              <a:rPr lang="fr-CA" sz="1200" b="1" dirty="0">
                <a:solidFill>
                  <a:srgbClr val="595959"/>
                </a:solidFill>
                <a:latin typeface="Arial" panose="020B0604020202020204" pitchFamily="34" charset="0"/>
                <a:cs typeface="Arial" panose="020B0604020202020204" pitchFamily="34" charset="0"/>
              </a:rPr>
              <a:t>pas du tout perturbé</a:t>
            </a:r>
            <a:br>
              <a:rPr lang="fr-CA" sz="1200" b="1" dirty="0">
                <a:solidFill>
                  <a:srgbClr val="595959"/>
                </a:solidFill>
                <a:latin typeface="Arial" panose="020B0604020202020204" pitchFamily="34" charset="0"/>
                <a:cs typeface="Arial" panose="020B0604020202020204" pitchFamily="34" charset="0"/>
              </a:rPr>
            </a:br>
            <a:r>
              <a:rPr lang="fr-CA" sz="1200" b="1" dirty="0">
                <a:solidFill>
                  <a:srgbClr val="595959"/>
                </a:solidFill>
                <a:latin typeface="Arial" panose="020B0604020202020204" pitchFamily="34" charset="0"/>
                <a:cs typeface="Arial" panose="020B0604020202020204" pitchFamily="34" charset="0"/>
              </a:rPr>
              <a:t>72%</a:t>
            </a:r>
          </a:p>
        </p:txBody>
      </p:sp>
      <p:pic>
        <p:nvPicPr>
          <p:cNvPr id="11" name="Image 10" descr="SCFP-Québec nouveau logo 2002">
            <a:extLst>
              <a:ext uri="{FF2B5EF4-FFF2-40B4-BE49-F238E27FC236}">
                <a16:creationId xmlns:a16="http://schemas.microsoft.com/office/drawing/2014/main" id="{3B6B3D1B-F096-4841-AA0A-000DA23EA3C1}"/>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0352" y="6402161"/>
            <a:ext cx="718036" cy="319314"/>
          </a:xfrm>
          <a:prstGeom prst="rect">
            <a:avLst/>
          </a:prstGeom>
          <a:noFill/>
          <a:ln>
            <a:noFill/>
          </a:ln>
        </p:spPr>
      </p:pic>
    </p:spTree>
    <p:extLst>
      <p:ext uri="{BB962C8B-B14F-4D97-AF65-F5344CB8AC3E}">
        <p14:creationId xmlns:p14="http://schemas.microsoft.com/office/powerpoint/2010/main" val="4113732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796D9A48-79C6-4197-8D0F-CBBBC3E06E94}"/>
              </a:ext>
            </a:extLst>
          </p:cNvPr>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a:extLst>
              <a:ext uri="{FF2B5EF4-FFF2-40B4-BE49-F238E27FC236}">
                <a16:creationId xmlns:a16="http://schemas.microsoft.com/office/drawing/2014/main" id="{FE5FD9F7-7A6E-4AD8-BD71-C5377B92A075}"/>
              </a:ext>
            </a:extLst>
          </p:cNvPr>
          <p:cNvSpPr>
            <a:spLocks noGrp="1"/>
          </p:cNvSpPr>
          <p:nvPr>
            <p:ph type="sldNum" sz="quarter" idx="12"/>
          </p:nvPr>
        </p:nvSpPr>
        <p:spPr/>
        <p:txBody>
          <a:bodyPr/>
          <a:lstStyle/>
          <a:p>
            <a:fld id="{E7B58D81-04C7-47EB-9B1C-20051A4D7758}" type="slidenum">
              <a:rPr lang="en-CA" smtClean="0">
                <a:solidFill>
                  <a:srgbClr val="000000">
                    <a:tint val="75000"/>
                  </a:srgbClr>
                </a:solidFill>
              </a:rPr>
              <a:pPr/>
              <a:t>24</a:t>
            </a:fld>
            <a:endParaRPr lang="en-CA">
              <a:solidFill>
                <a:srgbClr val="000000">
                  <a:tint val="75000"/>
                </a:srgbClr>
              </a:solidFill>
            </a:endParaRPr>
          </a:p>
        </p:txBody>
      </p:sp>
      <p:pic>
        <p:nvPicPr>
          <p:cNvPr id="6" name="Image 5" descr="SCFP-Québec nouveau logo 2002">
            <a:extLst>
              <a:ext uri="{FF2B5EF4-FFF2-40B4-BE49-F238E27FC236}">
                <a16:creationId xmlns:a16="http://schemas.microsoft.com/office/drawing/2014/main" id="{B96A37AF-0EB5-4BD5-A923-8F747C80226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052736"/>
            <a:ext cx="1154172" cy="688798"/>
          </a:xfrm>
          <a:prstGeom prst="rect">
            <a:avLst/>
          </a:prstGeom>
          <a:noFill/>
          <a:ln>
            <a:noFill/>
          </a:ln>
        </p:spPr>
      </p:pic>
    </p:spTree>
    <p:extLst>
      <p:ext uri="{BB962C8B-B14F-4D97-AF65-F5344CB8AC3E}">
        <p14:creationId xmlns:p14="http://schemas.microsoft.com/office/powerpoint/2010/main" val="5996465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558799" y="373063"/>
            <a:ext cx="5741393" cy="1008062"/>
          </a:xfrm>
        </p:spPr>
        <p:txBody>
          <a:bodyPr>
            <a:normAutofit/>
          </a:bodyPr>
          <a:lstStyle/>
          <a:p>
            <a:r>
              <a:rPr lang="fr-CA" sz="1700" dirty="0">
                <a:solidFill>
                  <a:srgbClr val="00AFDC"/>
                </a:solidFill>
              </a:rPr>
              <a:t>Favorabilité à l’égard de l’adoption d’une loi passant l’âge légal de consommation du cannabis à 21 ans</a:t>
            </a:r>
            <a:br>
              <a:rPr lang="fr-CA" dirty="0">
                <a:solidFill>
                  <a:srgbClr val="00AFDC"/>
                </a:solidFill>
              </a:rPr>
            </a:br>
            <a:br>
              <a:rPr lang="fr-CA" dirty="0">
                <a:solidFill>
                  <a:srgbClr val="00AFDC"/>
                </a:solidFill>
              </a:rPr>
            </a:br>
            <a:r>
              <a:rPr lang="fr-CA" sz="1050" b="0" dirty="0">
                <a:solidFill>
                  <a:srgbClr val="00AFDC"/>
                </a:solidFill>
              </a:rPr>
              <a:t>Base : ensemble des répondants (n=1500)</a:t>
            </a:r>
            <a:endParaRPr lang="en-CA" sz="1050" b="0" dirty="0">
              <a:solidFill>
                <a:srgbClr val="00AFDC"/>
              </a:solidFill>
            </a:endParaRPr>
          </a:p>
        </p:txBody>
      </p:sp>
      <p:sp>
        <p:nvSpPr>
          <p:cNvPr id="3" name="Espace réservé du pied de page 2"/>
          <p:cNvSpPr>
            <a:spLocks noGrp="1"/>
          </p:cNvSpPr>
          <p:nvPr>
            <p:ph type="ftr" sz="quarter" idx="11"/>
            <p:custDataLst>
              <p:tags r:id="rId2"/>
            </p:custDataLst>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3"/>
            </p:custDataLst>
          </p:nvPr>
        </p:nvSpPr>
        <p:spPr/>
        <p:txBody>
          <a:bodyPr/>
          <a:lstStyle/>
          <a:p>
            <a:fld id="{E7B58D81-04C7-47EB-9B1C-20051A4D7758}" type="slidenum">
              <a:rPr lang="en-CA" smtClean="0">
                <a:solidFill>
                  <a:srgbClr val="000000">
                    <a:tint val="75000"/>
                  </a:srgbClr>
                </a:solidFill>
              </a:rPr>
              <a:pPr/>
              <a:t>25</a:t>
            </a:fld>
            <a:endParaRPr lang="en-CA">
              <a:solidFill>
                <a:srgbClr val="000000">
                  <a:tint val="75000"/>
                </a:srgbClr>
              </a:solidFill>
            </a:endParaRPr>
          </a:p>
        </p:txBody>
      </p:sp>
      <p:sp>
        <p:nvSpPr>
          <p:cNvPr id="19" name="Rectangle 18"/>
          <p:cNvSpPr/>
          <p:nvPr>
            <p:custDataLst>
              <p:tags r:id="rId4"/>
            </p:custDataLst>
          </p:nvPr>
        </p:nvSpPr>
        <p:spPr>
          <a:xfrm>
            <a:off x="492123" y="5698579"/>
            <a:ext cx="8299773" cy="784830"/>
          </a:xfrm>
          <a:prstGeom prst="rect">
            <a:avLst/>
          </a:prstGeom>
        </p:spPr>
        <p:txBody>
          <a:bodyPr wrap="square">
            <a:spAutoFit/>
          </a:bodyPr>
          <a:lstStyle/>
          <a:p>
            <a:r>
              <a:rPr lang="fr-CA" sz="900" dirty="0">
                <a:solidFill>
                  <a:srgbClr val="595959"/>
                </a:solidFill>
                <a:latin typeface="Arial" panose="020B0604020202020204" pitchFamily="34" charset="0"/>
                <a:cs typeface="Arial" panose="020B0604020202020204" pitchFamily="34" charset="0"/>
              </a:rPr>
              <a:t>Un projet de loi est actuellement à l’étude par le Gouvernement du Québec pour rendre la loi plus restrictive en faisant notamment passer l’âge légal pour consommer du cannabis de 18 ans, l’âge permis actuellement, à 21 ans suite à l’adoption de cette loi. Dans les autres provinces du Canada, l’âge permis resterait à 18 ans. </a:t>
            </a:r>
          </a:p>
          <a:p>
            <a:br>
              <a:rPr lang="fr-CA" sz="900" dirty="0">
                <a:solidFill>
                  <a:srgbClr val="595959"/>
                </a:solidFill>
                <a:latin typeface="Arial" panose="020B0604020202020204" pitchFamily="34" charset="0"/>
                <a:cs typeface="Arial" panose="020B0604020202020204" pitchFamily="34" charset="0"/>
              </a:rPr>
            </a:br>
            <a:r>
              <a:rPr lang="fr-CA" sz="900" dirty="0">
                <a:solidFill>
                  <a:srgbClr val="595959"/>
                </a:solidFill>
                <a:latin typeface="Arial" panose="020B0604020202020204" pitchFamily="34" charset="0"/>
                <a:cs typeface="Arial" panose="020B0604020202020204" pitchFamily="34" charset="0"/>
              </a:rPr>
              <a:t>Q8. Êtes-vous très, assez, peu ou pas du tout favorable à ce que le Gouvernement du Québec</a:t>
            </a:r>
            <a:r>
              <a:rPr lang="fr-CA" sz="900" u="sng" dirty="0">
                <a:solidFill>
                  <a:srgbClr val="595959"/>
                </a:solidFill>
                <a:latin typeface="Arial" panose="020B0604020202020204" pitchFamily="34" charset="0"/>
                <a:cs typeface="Arial" panose="020B0604020202020204" pitchFamily="34" charset="0"/>
              </a:rPr>
              <a:t> fasse passer l’âge légal de consommer du cannabis à 21 ans</a:t>
            </a:r>
            <a:r>
              <a:rPr lang="fr-CA" sz="900" dirty="0">
                <a:solidFill>
                  <a:srgbClr val="595959"/>
                </a:solidFill>
                <a:latin typeface="Arial" panose="020B0604020202020204" pitchFamily="34" charset="0"/>
                <a:cs typeface="Arial" panose="020B0604020202020204" pitchFamily="34" charset="0"/>
              </a:rPr>
              <a:t>?</a:t>
            </a:r>
          </a:p>
        </p:txBody>
      </p:sp>
      <p:graphicFrame>
        <p:nvGraphicFramePr>
          <p:cNvPr id="8" name="Graphique 7"/>
          <p:cNvGraphicFramePr/>
          <p:nvPr>
            <p:custDataLst>
              <p:tags r:id="rId5"/>
            </p:custDataLst>
            <p:extLst>
              <p:ext uri="{D42A27DB-BD31-4B8C-83A1-F6EECF244321}">
                <p14:modId xmlns:p14="http://schemas.microsoft.com/office/powerpoint/2010/main" val="870408365"/>
              </p:ext>
            </p:extLst>
          </p:nvPr>
        </p:nvGraphicFramePr>
        <p:xfrm>
          <a:off x="611560" y="1772816"/>
          <a:ext cx="7920880" cy="3960440"/>
        </p:xfrm>
        <a:graphic>
          <a:graphicData uri="http://schemas.openxmlformats.org/drawingml/2006/chart">
            <c:chart xmlns:c="http://schemas.openxmlformats.org/drawingml/2006/chart" xmlns:r="http://schemas.openxmlformats.org/officeDocument/2006/relationships" r:id="rId7"/>
          </a:graphicData>
        </a:graphic>
      </p:graphicFrame>
      <p:sp>
        <p:nvSpPr>
          <p:cNvPr id="5" name="Accolade fermante 4"/>
          <p:cNvSpPr/>
          <p:nvPr/>
        </p:nvSpPr>
        <p:spPr>
          <a:xfrm>
            <a:off x="5355878" y="1923378"/>
            <a:ext cx="288032" cy="157108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CA"/>
          </a:p>
        </p:txBody>
      </p:sp>
      <p:sp>
        <p:nvSpPr>
          <p:cNvPr id="6" name="ZoneTexte 5"/>
          <p:cNvSpPr txBox="1"/>
          <p:nvPr/>
        </p:nvSpPr>
        <p:spPr>
          <a:xfrm>
            <a:off x="5641415" y="2458988"/>
            <a:ext cx="1268104" cy="461665"/>
          </a:xfrm>
          <a:prstGeom prst="rect">
            <a:avLst/>
          </a:prstGeom>
          <a:noFill/>
        </p:spPr>
        <p:txBody>
          <a:bodyPr wrap="none" rtlCol="0">
            <a:spAutoFit/>
          </a:bodyPr>
          <a:lstStyle/>
          <a:p>
            <a:pPr algn="ctr"/>
            <a:r>
              <a:rPr lang="fr-CA" sz="1200" b="1" dirty="0">
                <a:solidFill>
                  <a:srgbClr val="595959"/>
                </a:solidFill>
                <a:latin typeface="Arial" panose="020B0604020202020204" pitchFamily="34" charset="0"/>
                <a:cs typeface="Arial" panose="020B0604020202020204" pitchFamily="34" charset="0"/>
              </a:rPr>
              <a:t>Total favorable</a:t>
            </a:r>
            <a:br>
              <a:rPr lang="fr-CA" sz="1200" b="1" dirty="0">
                <a:solidFill>
                  <a:srgbClr val="595959"/>
                </a:solidFill>
                <a:latin typeface="Arial" panose="020B0604020202020204" pitchFamily="34" charset="0"/>
                <a:cs typeface="Arial" panose="020B0604020202020204" pitchFamily="34" charset="0"/>
              </a:rPr>
            </a:br>
            <a:r>
              <a:rPr lang="fr-CA" sz="1200" b="1" dirty="0">
                <a:solidFill>
                  <a:srgbClr val="595959"/>
                </a:solidFill>
                <a:latin typeface="Arial" panose="020B0604020202020204" pitchFamily="34" charset="0"/>
                <a:cs typeface="Arial" panose="020B0604020202020204" pitchFamily="34" charset="0"/>
              </a:rPr>
              <a:t>65%</a:t>
            </a:r>
          </a:p>
        </p:txBody>
      </p:sp>
      <p:sp>
        <p:nvSpPr>
          <p:cNvPr id="9" name="Accolade fermante 8"/>
          <p:cNvSpPr/>
          <p:nvPr/>
        </p:nvSpPr>
        <p:spPr>
          <a:xfrm>
            <a:off x="4250253" y="3878122"/>
            <a:ext cx="288032" cy="157108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CA"/>
          </a:p>
        </p:txBody>
      </p:sp>
      <p:sp>
        <p:nvSpPr>
          <p:cNvPr id="10" name="ZoneTexte 9"/>
          <p:cNvSpPr txBox="1"/>
          <p:nvPr/>
        </p:nvSpPr>
        <p:spPr>
          <a:xfrm>
            <a:off x="4636526" y="4347057"/>
            <a:ext cx="1447640" cy="461665"/>
          </a:xfrm>
          <a:prstGeom prst="rect">
            <a:avLst/>
          </a:prstGeom>
          <a:noFill/>
        </p:spPr>
        <p:txBody>
          <a:bodyPr wrap="none" rtlCol="0">
            <a:spAutoFit/>
          </a:bodyPr>
          <a:lstStyle/>
          <a:p>
            <a:pPr algn="ctr"/>
            <a:r>
              <a:rPr lang="fr-CA" sz="1200" b="1" dirty="0">
                <a:solidFill>
                  <a:srgbClr val="595959"/>
                </a:solidFill>
                <a:latin typeface="Arial" panose="020B0604020202020204" pitchFamily="34" charset="0"/>
                <a:cs typeface="Arial" panose="020B0604020202020204" pitchFamily="34" charset="0"/>
              </a:rPr>
              <a:t>Total défavorable</a:t>
            </a:r>
            <a:br>
              <a:rPr lang="fr-CA" sz="1200" b="1" dirty="0">
                <a:solidFill>
                  <a:srgbClr val="595959"/>
                </a:solidFill>
                <a:latin typeface="Arial" panose="020B0604020202020204" pitchFamily="34" charset="0"/>
                <a:cs typeface="Arial" panose="020B0604020202020204" pitchFamily="34" charset="0"/>
              </a:rPr>
            </a:br>
            <a:r>
              <a:rPr lang="fr-CA" sz="1200" b="1" dirty="0">
                <a:solidFill>
                  <a:srgbClr val="595959"/>
                </a:solidFill>
                <a:latin typeface="Arial" panose="020B0604020202020204" pitchFamily="34" charset="0"/>
                <a:cs typeface="Arial" panose="020B0604020202020204" pitchFamily="34" charset="0"/>
              </a:rPr>
              <a:t>35%</a:t>
            </a:r>
          </a:p>
        </p:txBody>
      </p:sp>
      <p:pic>
        <p:nvPicPr>
          <p:cNvPr id="11" name="Image 10" descr="SCFP-Québec nouveau logo 2002">
            <a:extLst>
              <a:ext uri="{FF2B5EF4-FFF2-40B4-BE49-F238E27FC236}">
                <a16:creationId xmlns:a16="http://schemas.microsoft.com/office/drawing/2014/main" id="{6D428F0C-9995-4F42-8AA6-4C3BD2F1F787}"/>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68344" y="6413468"/>
            <a:ext cx="718036" cy="319314"/>
          </a:xfrm>
          <a:prstGeom prst="rect">
            <a:avLst/>
          </a:prstGeom>
          <a:noFill/>
          <a:ln>
            <a:noFill/>
          </a:ln>
        </p:spPr>
      </p:pic>
    </p:spTree>
    <p:extLst>
      <p:ext uri="{BB962C8B-B14F-4D97-AF65-F5344CB8AC3E}">
        <p14:creationId xmlns:p14="http://schemas.microsoft.com/office/powerpoint/2010/main" val="19505051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796D9A48-79C6-4197-8D0F-CBBBC3E06E94}"/>
              </a:ext>
            </a:extLst>
          </p:cNvPr>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a:extLst>
              <a:ext uri="{FF2B5EF4-FFF2-40B4-BE49-F238E27FC236}">
                <a16:creationId xmlns:a16="http://schemas.microsoft.com/office/drawing/2014/main" id="{FE5FD9F7-7A6E-4AD8-BD71-C5377B92A075}"/>
              </a:ext>
            </a:extLst>
          </p:cNvPr>
          <p:cNvSpPr>
            <a:spLocks noGrp="1"/>
          </p:cNvSpPr>
          <p:nvPr>
            <p:ph type="sldNum" sz="quarter" idx="12"/>
          </p:nvPr>
        </p:nvSpPr>
        <p:spPr/>
        <p:txBody>
          <a:bodyPr/>
          <a:lstStyle/>
          <a:p>
            <a:fld id="{E7B58D81-04C7-47EB-9B1C-20051A4D7758}" type="slidenum">
              <a:rPr lang="en-CA" smtClean="0">
                <a:solidFill>
                  <a:srgbClr val="000000">
                    <a:tint val="75000"/>
                  </a:srgbClr>
                </a:solidFill>
              </a:rPr>
              <a:pPr/>
              <a:t>26</a:t>
            </a:fld>
            <a:endParaRPr lang="en-CA">
              <a:solidFill>
                <a:srgbClr val="000000">
                  <a:tint val="75000"/>
                </a:srgbClr>
              </a:solidFill>
            </a:endParaRPr>
          </a:p>
        </p:txBody>
      </p:sp>
      <p:pic>
        <p:nvPicPr>
          <p:cNvPr id="6" name="Image 5" descr="SCFP-Québec nouveau logo 2002">
            <a:extLst>
              <a:ext uri="{FF2B5EF4-FFF2-40B4-BE49-F238E27FC236}">
                <a16:creationId xmlns:a16="http://schemas.microsoft.com/office/drawing/2014/main" id="{B96A37AF-0EB5-4BD5-A923-8F747C80226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052736"/>
            <a:ext cx="1154172" cy="688798"/>
          </a:xfrm>
          <a:prstGeom prst="rect">
            <a:avLst/>
          </a:prstGeom>
          <a:noFill/>
          <a:ln>
            <a:noFill/>
          </a:ln>
        </p:spPr>
      </p:pic>
    </p:spTree>
    <p:extLst>
      <p:ext uri="{BB962C8B-B14F-4D97-AF65-F5344CB8AC3E}">
        <p14:creationId xmlns:p14="http://schemas.microsoft.com/office/powerpoint/2010/main" val="1344319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custDataLst>
              <p:tags r:id="rId1"/>
            </p:custDataLst>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2"/>
            </p:custDataLst>
          </p:nvPr>
        </p:nvSpPr>
        <p:spPr/>
        <p:txBody>
          <a:bodyPr/>
          <a:lstStyle/>
          <a:p>
            <a:fld id="{E7B58D81-04C7-47EB-9B1C-20051A4D7758}" type="slidenum">
              <a:rPr lang="en-CA" smtClean="0">
                <a:solidFill>
                  <a:srgbClr val="000000">
                    <a:tint val="75000"/>
                  </a:srgbClr>
                </a:solidFill>
              </a:rPr>
              <a:pPr/>
              <a:t>27</a:t>
            </a:fld>
            <a:endParaRPr lang="en-CA">
              <a:solidFill>
                <a:srgbClr val="000000">
                  <a:tint val="75000"/>
                </a:srgbClr>
              </a:solidFill>
            </a:endParaRPr>
          </a:p>
        </p:txBody>
      </p:sp>
      <p:sp>
        <p:nvSpPr>
          <p:cNvPr id="10" name="Titre 1"/>
          <p:cNvSpPr>
            <a:spLocks noGrp="1"/>
          </p:cNvSpPr>
          <p:nvPr>
            <p:ph type="title"/>
            <p:custDataLst>
              <p:tags r:id="rId3"/>
            </p:custDataLst>
          </p:nvPr>
        </p:nvSpPr>
        <p:spPr>
          <a:xfrm>
            <a:off x="558799" y="188640"/>
            <a:ext cx="6317457" cy="1008062"/>
          </a:xfrm>
        </p:spPr>
        <p:txBody>
          <a:bodyPr>
            <a:normAutofit fontScale="90000"/>
          </a:bodyPr>
          <a:lstStyle/>
          <a:p>
            <a:r>
              <a:rPr lang="fr-CA" sz="2000" dirty="0">
                <a:solidFill>
                  <a:srgbClr val="00AFDC"/>
                </a:solidFill>
              </a:rPr>
              <a:t>Impact de la consommation avec l’adoption d’une loi passant l’âge légal de consommation du cannabis </a:t>
            </a:r>
            <a:br>
              <a:rPr lang="fr-CA" sz="2000" dirty="0">
                <a:solidFill>
                  <a:srgbClr val="00AFDC"/>
                </a:solidFill>
              </a:rPr>
            </a:br>
            <a:r>
              <a:rPr lang="fr-CA" sz="2000" dirty="0">
                <a:solidFill>
                  <a:srgbClr val="00AFDC"/>
                </a:solidFill>
              </a:rPr>
              <a:t>à 21 ans</a:t>
            </a:r>
            <a:br>
              <a:rPr lang="fr-CA" dirty="0">
                <a:solidFill>
                  <a:srgbClr val="00AFDC"/>
                </a:solidFill>
              </a:rPr>
            </a:br>
            <a:r>
              <a:rPr lang="fr-CA" sz="1050" b="0" dirty="0">
                <a:solidFill>
                  <a:srgbClr val="00AFDC"/>
                </a:solidFill>
              </a:rPr>
              <a:t>Base : ensemble des répondants (n=1500)</a:t>
            </a:r>
            <a:endParaRPr lang="en-CA" sz="1050" b="0" dirty="0">
              <a:solidFill>
                <a:srgbClr val="00AFDC"/>
              </a:solidFill>
            </a:endParaRPr>
          </a:p>
        </p:txBody>
      </p:sp>
      <p:sp>
        <p:nvSpPr>
          <p:cNvPr id="13" name="Rectangle 12"/>
          <p:cNvSpPr/>
          <p:nvPr>
            <p:custDataLst>
              <p:tags r:id="rId4"/>
            </p:custDataLst>
          </p:nvPr>
        </p:nvSpPr>
        <p:spPr>
          <a:xfrm>
            <a:off x="501452" y="6142062"/>
            <a:ext cx="8227962" cy="369332"/>
          </a:xfrm>
          <a:prstGeom prst="rect">
            <a:avLst/>
          </a:prstGeom>
        </p:spPr>
        <p:txBody>
          <a:bodyPr wrap="square">
            <a:spAutoFit/>
          </a:bodyPr>
          <a:lstStyle/>
          <a:p>
            <a:r>
              <a:rPr lang="fr-CA" sz="900" dirty="0">
                <a:solidFill>
                  <a:srgbClr val="595959"/>
                </a:solidFill>
                <a:latin typeface="Arial" panose="020B0604020202020204" pitchFamily="34" charset="0"/>
                <a:cs typeface="Arial" panose="020B0604020202020204" pitchFamily="34" charset="0"/>
              </a:rPr>
              <a:t>Q9. Si le Gouvernement du Québec fait passer l’âge légal de consommer du cannabis à 21 ans, est-ce que, à votre avis, cela va avoir un impact sur la consommation de cannabis chez ceux qui ont 18, 19 ou 20 ans? J’ai l’impression… </a:t>
            </a:r>
          </a:p>
        </p:txBody>
      </p:sp>
      <p:graphicFrame>
        <p:nvGraphicFramePr>
          <p:cNvPr id="8" name="Graphique 7"/>
          <p:cNvGraphicFramePr/>
          <p:nvPr>
            <p:custDataLst>
              <p:tags r:id="rId5"/>
            </p:custDataLst>
            <p:extLst>
              <p:ext uri="{D42A27DB-BD31-4B8C-83A1-F6EECF244321}">
                <p14:modId xmlns:p14="http://schemas.microsoft.com/office/powerpoint/2010/main" val="3369669287"/>
              </p:ext>
            </p:extLst>
          </p:nvPr>
        </p:nvGraphicFramePr>
        <p:xfrm>
          <a:off x="472852" y="1580828"/>
          <a:ext cx="7128792" cy="4536504"/>
        </p:xfrm>
        <a:graphic>
          <a:graphicData uri="http://schemas.openxmlformats.org/drawingml/2006/chart">
            <c:chart xmlns:c="http://schemas.openxmlformats.org/drawingml/2006/chart" xmlns:r="http://schemas.openxmlformats.org/officeDocument/2006/relationships" r:id="rId7"/>
          </a:graphicData>
        </a:graphic>
      </p:graphicFrame>
      <p:pic>
        <p:nvPicPr>
          <p:cNvPr id="7" name="Image 6" descr="SCFP-Québec nouveau logo 2002">
            <a:extLst>
              <a:ext uri="{FF2B5EF4-FFF2-40B4-BE49-F238E27FC236}">
                <a16:creationId xmlns:a16="http://schemas.microsoft.com/office/drawing/2014/main" id="{37371A70-52E7-408D-86D6-00997ABD4174}"/>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23673" y="6402161"/>
            <a:ext cx="718036" cy="319314"/>
          </a:xfrm>
          <a:prstGeom prst="rect">
            <a:avLst/>
          </a:prstGeom>
          <a:noFill/>
          <a:ln>
            <a:noFill/>
          </a:ln>
        </p:spPr>
      </p:pic>
    </p:spTree>
    <p:extLst>
      <p:ext uri="{BB962C8B-B14F-4D97-AF65-F5344CB8AC3E}">
        <p14:creationId xmlns:p14="http://schemas.microsoft.com/office/powerpoint/2010/main" val="15086491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796D9A48-79C6-4197-8D0F-CBBBC3E06E94}"/>
              </a:ext>
            </a:extLst>
          </p:cNvPr>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a:extLst>
              <a:ext uri="{FF2B5EF4-FFF2-40B4-BE49-F238E27FC236}">
                <a16:creationId xmlns:a16="http://schemas.microsoft.com/office/drawing/2014/main" id="{FE5FD9F7-7A6E-4AD8-BD71-C5377B92A075}"/>
              </a:ext>
            </a:extLst>
          </p:cNvPr>
          <p:cNvSpPr>
            <a:spLocks noGrp="1"/>
          </p:cNvSpPr>
          <p:nvPr>
            <p:ph type="sldNum" sz="quarter" idx="12"/>
          </p:nvPr>
        </p:nvSpPr>
        <p:spPr/>
        <p:txBody>
          <a:bodyPr/>
          <a:lstStyle/>
          <a:p>
            <a:fld id="{E7B58D81-04C7-47EB-9B1C-20051A4D7758}" type="slidenum">
              <a:rPr lang="en-CA" smtClean="0">
                <a:solidFill>
                  <a:srgbClr val="000000">
                    <a:tint val="75000"/>
                  </a:srgbClr>
                </a:solidFill>
              </a:rPr>
              <a:pPr/>
              <a:t>28</a:t>
            </a:fld>
            <a:endParaRPr lang="en-CA">
              <a:solidFill>
                <a:srgbClr val="000000">
                  <a:tint val="75000"/>
                </a:srgbClr>
              </a:solidFill>
            </a:endParaRPr>
          </a:p>
        </p:txBody>
      </p:sp>
      <p:pic>
        <p:nvPicPr>
          <p:cNvPr id="6" name="Image 5" descr="SCFP-Québec nouveau logo 2002">
            <a:extLst>
              <a:ext uri="{FF2B5EF4-FFF2-40B4-BE49-F238E27FC236}">
                <a16:creationId xmlns:a16="http://schemas.microsoft.com/office/drawing/2014/main" id="{B96A37AF-0EB5-4BD5-A923-8F747C80226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052736"/>
            <a:ext cx="1154172" cy="688798"/>
          </a:xfrm>
          <a:prstGeom prst="rect">
            <a:avLst/>
          </a:prstGeom>
          <a:noFill/>
          <a:ln>
            <a:noFill/>
          </a:ln>
        </p:spPr>
      </p:pic>
    </p:spTree>
    <p:extLst>
      <p:ext uri="{BB962C8B-B14F-4D97-AF65-F5344CB8AC3E}">
        <p14:creationId xmlns:p14="http://schemas.microsoft.com/office/powerpoint/2010/main" val="24750767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7000" r="-17000"/>
          </a:stretch>
        </a:blipFill>
        <a:effectLst/>
      </p:bgPr>
    </p:bg>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a:xfrm>
            <a:off x="558801" y="1699260"/>
            <a:ext cx="5309343" cy="2594674"/>
          </a:xfrm>
        </p:spPr>
        <p:txBody>
          <a:bodyPr>
            <a:normAutofit/>
          </a:bodyPr>
          <a:lstStyle/>
          <a:p>
            <a:r>
              <a:rPr lang="fr-CA" dirty="0"/>
              <a:t>Perception à l’endroit de la </a:t>
            </a:r>
            <a:r>
              <a:rPr lang="fr-CA" dirty="0" err="1"/>
              <a:t>SQDC</a:t>
            </a:r>
            <a:endParaRPr lang="fr-CA" dirty="0"/>
          </a:p>
        </p:txBody>
      </p:sp>
      <p:sp>
        <p:nvSpPr>
          <p:cNvPr id="3" name="Espace réservé du texte 2"/>
          <p:cNvSpPr>
            <a:spLocks noGrp="1"/>
          </p:cNvSpPr>
          <p:nvPr>
            <p:ph type="body" sz="quarter" idx="10"/>
            <p:custDataLst>
              <p:tags r:id="rId2"/>
            </p:custDataLst>
          </p:nvPr>
        </p:nvSpPr>
        <p:spPr/>
        <p:txBody>
          <a:bodyPr/>
          <a:lstStyle/>
          <a:p>
            <a:r>
              <a:rPr lang="fr-CA" dirty="0"/>
              <a:t>RAPPORT PRÉSENTÉ AU SYNDICAT CANADIEN DE LA FONCTION PUBLIQUE (</a:t>
            </a:r>
            <a:r>
              <a:rPr lang="fr-CA" dirty="0" err="1"/>
              <a:t>SCFP</a:t>
            </a:r>
            <a:r>
              <a:rPr lang="fr-CA" dirty="0"/>
              <a:t>)</a:t>
            </a:r>
            <a:endParaRPr lang="en-CA" dirty="0"/>
          </a:p>
        </p:txBody>
      </p:sp>
      <p:pic>
        <p:nvPicPr>
          <p:cNvPr id="4" name="Image 3" descr="SCFP-Québec nouveau logo 2002">
            <a:extLst>
              <a:ext uri="{FF2B5EF4-FFF2-40B4-BE49-F238E27FC236}">
                <a16:creationId xmlns:a16="http://schemas.microsoft.com/office/drawing/2014/main" id="{849045F7-D66D-4AEC-9C4A-5EF9689E72FD}"/>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0352" y="6093296"/>
            <a:ext cx="718036" cy="319314"/>
          </a:xfrm>
          <a:prstGeom prst="rect">
            <a:avLst/>
          </a:prstGeom>
          <a:noFill/>
          <a:ln>
            <a:noFill/>
          </a:ln>
        </p:spPr>
      </p:pic>
    </p:spTree>
    <p:extLst>
      <p:ext uri="{BB962C8B-B14F-4D97-AF65-F5344CB8AC3E}">
        <p14:creationId xmlns:p14="http://schemas.microsoft.com/office/powerpoint/2010/main" val="1157396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extLst>
              <a:ext uri="{28A0092B-C50C-407E-A947-70E740481C1C}">
                <a14:useLocalDpi xmlns:a14="http://schemas.microsoft.com/office/drawing/2010/main"/>
              </a:ext>
            </a:extLst>
          </a:blip>
          <a:srcRect/>
          <a:stretch>
            <a:fillRect l="-30000" r="-30000"/>
          </a:stretch>
        </a:blipFill>
        <a:effectLst/>
      </p:bgPr>
    </p:bg>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p:txBody>
          <a:bodyPr>
            <a:normAutofit/>
          </a:bodyPr>
          <a:lstStyle/>
          <a:p>
            <a:r>
              <a:rPr lang="fr-CA" dirty="0"/>
              <a:t>Méthodologie</a:t>
            </a:r>
            <a:endParaRPr lang="en-CA" dirty="0"/>
          </a:p>
        </p:txBody>
      </p:sp>
      <p:sp>
        <p:nvSpPr>
          <p:cNvPr id="3" name="Espace réservé du texte 2"/>
          <p:cNvSpPr>
            <a:spLocks noGrp="1"/>
          </p:cNvSpPr>
          <p:nvPr>
            <p:ph type="body" sz="quarter" idx="10"/>
            <p:custDataLst>
              <p:tags r:id="rId2"/>
            </p:custDataLst>
          </p:nvPr>
        </p:nvSpPr>
        <p:spPr>
          <a:xfrm>
            <a:off x="558800" y="4522534"/>
            <a:ext cx="5311775" cy="347663"/>
          </a:xfrm>
        </p:spPr>
        <p:txBody>
          <a:bodyPr/>
          <a:lstStyle/>
          <a:p>
            <a:r>
              <a:rPr lang="fr-CA" dirty="0"/>
              <a:t>RAPPORT PRÉSENTÉ AU SYNDICAT CANADIEN DE LA FONCTION PUBLIQUE (</a:t>
            </a:r>
            <a:r>
              <a:rPr lang="fr-CA" dirty="0" err="1"/>
              <a:t>SCFP</a:t>
            </a:r>
            <a:r>
              <a:rPr lang="fr-CA" dirty="0"/>
              <a:t>)</a:t>
            </a:r>
            <a:endParaRPr lang="en-CA" dirty="0"/>
          </a:p>
          <a:p>
            <a:endParaRPr lang="en-CA" dirty="0"/>
          </a:p>
        </p:txBody>
      </p:sp>
      <p:pic>
        <p:nvPicPr>
          <p:cNvPr id="4" name="Image 3" descr="SCFP-Québec nouveau logo 2002">
            <a:extLst>
              <a:ext uri="{FF2B5EF4-FFF2-40B4-BE49-F238E27FC236}">
                <a16:creationId xmlns:a16="http://schemas.microsoft.com/office/drawing/2014/main" id="{13C7E20F-55FF-48D3-8090-B3FB051007D8}"/>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12360" y="6021288"/>
            <a:ext cx="866140" cy="423545"/>
          </a:xfrm>
          <a:prstGeom prst="rect">
            <a:avLst/>
          </a:prstGeom>
          <a:noFill/>
          <a:ln>
            <a:noFill/>
          </a:ln>
        </p:spPr>
      </p:pic>
    </p:spTree>
    <p:extLst>
      <p:ext uri="{BB962C8B-B14F-4D97-AF65-F5344CB8AC3E}">
        <p14:creationId xmlns:p14="http://schemas.microsoft.com/office/powerpoint/2010/main" val="41313991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796D9A48-79C6-4197-8D0F-CBBBC3E06E94}"/>
              </a:ext>
            </a:extLst>
          </p:cNvPr>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a:extLst>
              <a:ext uri="{FF2B5EF4-FFF2-40B4-BE49-F238E27FC236}">
                <a16:creationId xmlns:a16="http://schemas.microsoft.com/office/drawing/2014/main" id="{FE5FD9F7-7A6E-4AD8-BD71-C5377B92A075}"/>
              </a:ext>
            </a:extLst>
          </p:cNvPr>
          <p:cNvSpPr>
            <a:spLocks noGrp="1"/>
          </p:cNvSpPr>
          <p:nvPr>
            <p:ph type="sldNum" sz="quarter" idx="12"/>
          </p:nvPr>
        </p:nvSpPr>
        <p:spPr/>
        <p:txBody>
          <a:bodyPr/>
          <a:lstStyle/>
          <a:p>
            <a:fld id="{E7B58D81-04C7-47EB-9B1C-20051A4D7758}" type="slidenum">
              <a:rPr lang="en-CA" smtClean="0">
                <a:solidFill>
                  <a:srgbClr val="000000">
                    <a:tint val="75000"/>
                  </a:srgbClr>
                </a:solidFill>
              </a:rPr>
              <a:pPr/>
              <a:t>30</a:t>
            </a:fld>
            <a:endParaRPr lang="en-CA">
              <a:solidFill>
                <a:srgbClr val="000000">
                  <a:tint val="75000"/>
                </a:srgbClr>
              </a:solidFill>
            </a:endParaRPr>
          </a:p>
        </p:txBody>
      </p:sp>
      <p:pic>
        <p:nvPicPr>
          <p:cNvPr id="6" name="Image 5" descr="SCFP-Québec nouveau logo 2002">
            <a:extLst>
              <a:ext uri="{FF2B5EF4-FFF2-40B4-BE49-F238E27FC236}">
                <a16:creationId xmlns:a16="http://schemas.microsoft.com/office/drawing/2014/main" id="{B96A37AF-0EB5-4BD5-A923-8F747C80226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052736"/>
            <a:ext cx="1154172" cy="688798"/>
          </a:xfrm>
          <a:prstGeom prst="rect">
            <a:avLst/>
          </a:prstGeom>
          <a:noFill/>
          <a:ln>
            <a:noFill/>
          </a:ln>
        </p:spPr>
      </p:pic>
    </p:spTree>
    <p:extLst>
      <p:ext uri="{BB962C8B-B14F-4D97-AF65-F5344CB8AC3E}">
        <p14:creationId xmlns:p14="http://schemas.microsoft.com/office/powerpoint/2010/main" val="35001580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558799" y="373063"/>
            <a:ext cx="5309345" cy="1008062"/>
          </a:xfrm>
        </p:spPr>
        <p:txBody>
          <a:bodyPr>
            <a:normAutofit/>
          </a:bodyPr>
          <a:lstStyle/>
          <a:p>
            <a:r>
              <a:rPr lang="fr-CA" dirty="0">
                <a:solidFill>
                  <a:srgbClr val="00AFDC"/>
                </a:solidFill>
              </a:rPr>
              <a:t>Niveau d’accord avec le modèle adopté au Québec (SQDC)</a:t>
            </a:r>
            <a:br>
              <a:rPr lang="fr-CA" dirty="0">
                <a:solidFill>
                  <a:srgbClr val="00AFDC"/>
                </a:solidFill>
              </a:rPr>
            </a:br>
            <a:br>
              <a:rPr lang="fr-CA" dirty="0">
                <a:solidFill>
                  <a:srgbClr val="00AFDC"/>
                </a:solidFill>
              </a:rPr>
            </a:br>
            <a:r>
              <a:rPr lang="fr-CA" sz="1050" b="0" dirty="0">
                <a:solidFill>
                  <a:srgbClr val="00AFDC"/>
                </a:solidFill>
              </a:rPr>
              <a:t>Base : ensemble des répondants (n=1500)</a:t>
            </a:r>
            <a:endParaRPr lang="en-CA" sz="1050" b="0" dirty="0">
              <a:solidFill>
                <a:srgbClr val="00AFDC"/>
              </a:solidFill>
            </a:endParaRPr>
          </a:p>
        </p:txBody>
      </p:sp>
      <p:sp>
        <p:nvSpPr>
          <p:cNvPr id="3" name="Espace réservé du pied de page 2"/>
          <p:cNvSpPr>
            <a:spLocks noGrp="1"/>
          </p:cNvSpPr>
          <p:nvPr>
            <p:ph type="ftr" sz="quarter" idx="11"/>
            <p:custDataLst>
              <p:tags r:id="rId2"/>
            </p:custDataLst>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3"/>
            </p:custDataLst>
          </p:nvPr>
        </p:nvSpPr>
        <p:spPr/>
        <p:txBody>
          <a:bodyPr/>
          <a:lstStyle/>
          <a:p>
            <a:fld id="{E7B58D81-04C7-47EB-9B1C-20051A4D7758}" type="slidenum">
              <a:rPr lang="en-CA" smtClean="0">
                <a:solidFill>
                  <a:srgbClr val="000000">
                    <a:tint val="75000"/>
                  </a:srgbClr>
                </a:solidFill>
              </a:rPr>
              <a:pPr/>
              <a:t>31</a:t>
            </a:fld>
            <a:endParaRPr lang="en-CA">
              <a:solidFill>
                <a:srgbClr val="000000">
                  <a:tint val="75000"/>
                </a:srgbClr>
              </a:solidFill>
            </a:endParaRPr>
          </a:p>
        </p:txBody>
      </p:sp>
      <p:sp>
        <p:nvSpPr>
          <p:cNvPr id="19" name="Rectangle 18"/>
          <p:cNvSpPr/>
          <p:nvPr>
            <p:custDataLst>
              <p:tags r:id="rId4"/>
            </p:custDataLst>
          </p:nvPr>
        </p:nvSpPr>
        <p:spPr>
          <a:xfrm>
            <a:off x="492123" y="5850979"/>
            <a:ext cx="8184333" cy="646331"/>
          </a:xfrm>
          <a:prstGeom prst="rect">
            <a:avLst/>
          </a:prstGeom>
        </p:spPr>
        <p:txBody>
          <a:bodyPr wrap="square">
            <a:spAutoFit/>
          </a:bodyPr>
          <a:lstStyle/>
          <a:p>
            <a:r>
              <a:rPr lang="fr-CA" sz="900" dirty="0">
                <a:solidFill>
                  <a:srgbClr val="595959"/>
                </a:solidFill>
                <a:latin typeface="Arial" panose="020B0604020202020204" pitchFamily="34" charset="0"/>
                <a:cs typeface="Arial" panose="020B0604020202020204" pitchFamily="34" charset="0"/>
              </a:rPr>
              <a:t>Au Québec, la vente du cannabis est contrôlée par le Gouvernement à travers une société d’État, la Société québécoise du cannabis (</a:t>
            </a:r>
            <a:r>
              <a:rPr lang="fr-CA" sz="900" dirty="0" err="1">
                <a:solidFill>
                  <a:srgbClr val="595959"/>
                </a:solidFill>
                <a:latin typeface="Arial" panose="020B0604020202020204" pitchFamily="34" charset="0"/>
                <a:cs typeface="Arial" panose="020B0604020202020204" pitchFamily="34" charset="0"/>
              </a:rPr>
              <a:t>SQDC</a:t>
            </a:r>
            <a:r>
              <a:rPr lang="fr-CA" sz="900" dirty="0">
                <a:solidFill>
                  <a:srgbClr val="595959"/>
                </a:solidFill>
                <a:latin typeface="Arial" panose="020B0604020202020204" pitchFamily="34" charset="0"/>
                <a:cs typeface="Arial" panose="020B0604020202020204" pitchFamily="34" charset="0"/>
              </a:rPr>
              <a:t>), alors que dans certaines provinces la vente s’effectue à travers des commerces de détail qui sont privés. </a:t>
            </a:r>
            <a:br>
              <a:rPr lang="fr-CA" sz="900" dirty="0">
                <a:solidFill>
                  <a:srgbClr val="595959"/>
                </a:solidFill>
                <a:latin typeface="Arial" panose="020B0604020202020204" pitchFamily="34" charset="0"/>
                <a:cs typeface="Arial" panose="020B0604020202020204" pitchFamily="34" charset="0"/>
              </a:rPr>
            </a:br>
            <a:br>
              <a:rPr lang="fr-CA" sz="900" dirty="0">
                <a:solidFill>
                  <a:srgbClr val="595959"/>
                </a:solidFill>
                <a:latin typeface="Arial" panose="020B0604020202020204" pitchFamily="34" charset="0"/>
                <a:cs typeface="Arial" panose="020B0604020202020204" pitchFamily="34" charset="0"/>
              </a:rPr>
            </a:br>
            <a:r>
              <a:rPr lang="fr-CA" sz="900" dirty="0">
                <a:solidFill>
                  <a:srgbClr val="595959"/>
                </a:solidFill>
                <a:latin typeface="Arial" panose="020B0604020202020204" pitchFamily="34" charset="0"/>
                <a:cs typeface="Arial" panose="020B0604020202020204" pitchFamily="34" charset="0"/>
              </a:rPr>
              <a:t>Q10. Dans quelle mesure êtes-vous en accord avec le modèle adopté par le Québec, c’est-à-dire que c’est une </a:t>
            </a:r>
            <a:r>
              <a:rPr lang="fr-CA" sz="900" u="sng" dirty="0">
                <a:solidFill>
                  <a:srgbClr val="595959"/>
                </a:solidFill>
                <a:latin typeface="Arial" panose="020B0604020202020204" pitchFamily="34" charset="0"/>
                <a:cs typeface="Arial" panose="020B0604020202020204" pitchFamily="34" charset="0"/>
              </a:rPr>
              <a:t>société d’État</a:t>
            </a:r>
            <a:r>
              <a:rPr lang="fr-CA" sz="900" dirty="0">
                <a:solidFill>
                  <a:srgbClr val="595959"/>
                </a:solidFill>
                <a:latin typeface="Arial" panose="020B0604020202020204" pitchFamily="34" charset="0"/>
                <a:cs typeface="Arial" panose="020B0604020202020204" pitchFamily="34" charset="0"/>
              </a:rPr>
              <a:t> qui fait la vente de cannabis?</a:t>
            </a:r>
          </a:p>
        </p:txBody>
      </p:sp>
      <p:graphicFrame>
        <p:nvGraphicFramePr>
          <p:cNvPr id="8" name="Graphique 7"/>
          <p:cNvGraphicFramePr/>
          <p:nvPr>
            <p:custDataLst>
              <p:tags r:id="rId5"/>
            </p:custDataLst>
            <p:extLst>
              <p:ext uri="{D42A27DB-BD31-4B8C-83A1-F6EECF244321}">
                <p14:modId xmlns:p14="http://schemas.microsoft.com/office/powerpoint/2010/main" val="3266449610"/>
              </p:ext>
            </p:extLst>
          </p:nvPr>
        </p:nvGraphicFramePr>
        <p:xfrm>
          <a:off x="611560" y="1772816"/>
          <a:ext cx="7920880" cy="3960440"/>
        </p:xfrm>
        <a:graphic>
          <a:graphicData uri="http://schemas.openxmlformats.org/drawingml/2006/chart">
            <c:chart xmlns:c="http://schemas.openxmlformats.org/drawingml/2006/chart" xmlns:r="http://schemas.openxmlformats.org/officeDocument/2006/relationships" r:id="rId7"/>
          </a:graphicData>
        </a:graphic>
      </p:graphicFrame>
      <p:sp>
        <p:nvSpPr>
          <p:cNvPr id="5" name="Accolade fermante 4"/>
          <p:cNvSpPr/>
          <p:nvPr/>
        </p:nvSpPr>
        <p:spPr>
          <a:xfrm>
            <a:off x="5579171" y="1772816"/>
            <a:ext cx="288032" cy="18002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CA"/>
          </a:p>
        </p:txBody>
      </p:sp>
      <p:sp>
        <p:nvSpPr>
          <p:cNvPr id="6" name="ZoneTexte 5"/>
          <p:cNvSpPr txBox="1"/>
          <p:nvPr/>
        </p:nvSpPr>
        <p:spPr>
          <a:xfrm>
            <a:off x="5954480" y="2458988"/>
            <a:ext cx="1088567" cy="461665"/>
          </a:xfrm>
          <a:prstGeom prst="rect">
            <a:avLst/>
          </a:prstGeom>
          <a:noFill/>
        </p:spPr>
        <p:txBody>
          <a:bodyPr wrap="none" rtlCol="0">
            <a:spAutoFit/>
          </a:bodyPr>
          <a:lstStyle/>
          <a:p>
            <a:pPr algn="ctr"/>
            <a:r>
              <a:rPr lang="fr-CA" sz="1200" b="1" dirty="0">
                <a:solidFill>
                  <a:srgbClr val="595959"/>
                </a:solidFill>
                <a:latin typeface="Arial" panose="020B0604020202020204" pitchFamily="34" charset="0"/>
                <a:cs typeface="Arial" panose="020B0604020202020204" pitchFamily="34" charset="0"/>
              </a:rPr>
              <a:t>Total accord</a:t>
            </a:r>
            <a:br>
              <a:rPr lang="fr-CA" sz="1200" b="1" dirty="0">
                <a:solidFill>
                  <a:srgbClr val="595959"/>
                </a:solidFill>
                <a:latin typeface="Arial" panose="020B0604020202020204" pitchFamily="34" charset="0"/>
                <a:cs typeface="Arial" panose="020B0604020202020204" pitchFamily="34" charset="0"/>
              </a:rPr>
            </a:br>
            <a:r>
              <a:rPr lang="fr-CA" sz="1200" b="1" dirty="0">
                <a:solidFill>
                  <a:srgbClr val="595959"/>
                </a:solidFill>
                <a:latin typeface="Arial" panose="020B0604020202020204" pitchFamily="34" charset="0"/>
                <a:cs typeface="Arial" panose="020B0604020202020204" pitchFamily="34" charset="0"/>
              </a:rPr>
              <a:t>72%</a:t>
            </a:r>
          </a:p>
        </p:txBody>
      </p:sp>
      <p:sp>
        <p:nvSpPr>
          <p:cNvPr id="9" name="Accolade fermante 8"/>
          <p:cNvSpPr/>
          <p:nvPr/>
        </p:nvSpPr>
        <p:spPr>
          <a:xfrm>
            <a:off x="4067944" y="3789040"/>
            <a:ext cx="288032" cy="1728192"/>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CA"/>
          </a:p>
        </p:txBody>
      </p:sp>
      <p:sp>
        <p:nvSpPr>
          <p:cNvPr id="10" name="ZoneTexte 9"/>
          <p:cNvSpPr txBox="1"/>
          <p:nvPr/>
        </p:nvSpPr>
        <p:spPr>
          <a:xfrm>
            <a:off x="4480240" y="4436349"/>
            <a:ext cx="1353063" cy="461665"/>
          </a:xfrm>
          <a:prstGeom prst="rect">
            <a:avLst/>
          </a:prstGeom>
          <a:noFill/>
        </p:spPr>
        <p:txBody>
          <a:bodyPr wrap="none" rtlCol="0">
            <a:spAutoFit/>
          </a:bodyPr>
          <a:lstStyle/>
          <a:p>
            <a:pPr algn="ctr"/>
            <a:r>
              <a:rPr lang="fr-CA" sz="1200" b="1" dirty="0">
                <a:solidFill>
                  <a:srgbClr val="595959"/>
                </a:solidFill>
                <a:latin typeface="Arial" panose="020B0604020202020204" pitchFamily="34" charset="0"/>
                <a:cs typeface="Arial" panose="020B0604020202020204" pitchFamily="34" charset="0"/>
              </a:rPr>
              <a:t>Total désaccord</a:t>
            </a:r>
            <a:br>
              <a:rPr lang="fr-CA" sz="1200" b="1" dirty="0">
                <a:solidFill>
                  <a:srgbClr val="595959"/>
                </a:solidFill>
                <a:latin typeface="Arial" panose="020B0604020202020204" pitchFamily="34" charset="0"/>
                <a:cs typeface="Arial" panose="020B0604020202020204" pitchFamily="34" charset="0"/>
              </a:rPr>
            </a:br>
            <a:r>
              <a:rPr lang="fr-CA" sz="1200" b="1" dirty="0">
                <a:solidFill>
                  <a:srgbClr val="595959"/>
                </a:solidFill>
                <a:latin typeface="Arial" panose="020B0604020202020204" pitchFamily="34" charset="0"/>
                <a:cs typeface="Arial" panose="020B0604020202020204" pitchFamily="34" charset="0"/>
              </a:rPr>
              <a:t>28%</a:t>
            </a:r>
          </a:p>
        </p:txBody>
      </p:sp>
      <p:pic>
        <p:nvPicPr>
          <p:cNvPr id="11" name="Image 10" descr="SCFP-Québec nouveau logo 2002">
            <a:extLst>
              <a:ext uri="{FF2B5EF4-FFF2-40B4-BE49-F238E27FC236}">
                <a16:creationId xmlns:a16="http://schemas.microsoft.com/office/drawing/2014/main" id="{DA39C2BB-D277-4259-8704-4164AC48CCFC}"/>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0352" y="6430933"/>
            <a:ext cx="718036" cy="319314"/>
          </a:xfrm>
          <a:prstGeom prst="rect">
            <a:avLst/>
          </a:prstGeom>
          <a:noFill/>
          <a:ln>
            <a:noFill/>
          </a:ln>
        </p:spPr>
      </p:pic>
    </p:spTree>
    <p:extLst>
      <p:ext uri="{BB962C8B-B14F-4D97-AF65-F5344CB8AC3E}">
        <p14:creationId xmlns:p14="http://schemas.microsoft.com/office/powerpoint/2010/main" val="13898924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796D9A48-79C6-4197-8D0F-CBBBC3E06E94}"/>
              </a:ext>
            </a:extLst>
          </p:cNvPr>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a:extLst>
              <a:ext uri="{FF2B5EF4-FFF2-40B4-BE49-F238E27FC236}">
                <a16:creationId xmlns:a16="http://schemas.microsoft.com/office/drawing/2014/main" id="{FE5FD9F7-7A6E-4AD8-BD71-C5377B92A075}"/>
              </a:ext>
            </a:extLst>
          </p:cNvPr>
          <p:cNvSpPr>
            <a:spLocks noGrp="1"/>
          </p:cNvSpPr>
          <p:nvPr>
            <p:ph type="sldNum" sz="quarter" idx="12"/>
          </p:nvPr>
        </p:nvSpPr>
        <p:spPr/>
        <p:txBody>
          <a:bodyPr/>
          <a:lstStyle/>
          <a:p>
            <a:fld id="{E7B58D81-04C7-47EB-9B1C-20051A4D7758}" type="slidenum">
              <a:rPr lang="en-CA" smtClean="0">
                <a:solidFill>
                  <a:srgbClr val="000000">
                    <a:tint val="75000"/>
                  </a:srgbClr>
                </a:solidFill>
              </a:rPr>
              <a:pPr/>
              <a:t>32</a:t>
            </a:fld>
            <a:endParaRPr lang="en-CA">
              <a:solidFill>
                <a:srgbClr val="000000">
                  <a:tint val="75000"/>
                </a:srgbClr>
              </a:solidFill>
            </a:endParaRPr>
          </a:p>
        </p:txBody>
      </p:sp>
      <p:pic>
        <p:nvPicPr>
          <p:cNvPr id="6" name="Image 5" descr="SCFP-Québec nouveau logo 2002">
            <a:extLst>
              <a:ext uri="{FF2B5EF4-FFF2-40B4-BE49-F238E27FC236}">
                <a16:creationId xmlns:a16="http://schemas.microsoft.com/office/drawing/2014/main" id="{B96A37AF-0EB5-4BD5-A923-8F747C80226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052736"/>
            <a:ext cx="1154172" cy="688798"/>
          </a:xfrm>
          <a:prstGeom prst="rect">
            <a:avLst/>
          </a:prstGeom>
          <a:noFill/>
          <a:ln>
            <a:noFill/>
          </a:ln>
        </p:spPr>
      </p:pic>
    </p:spTree>
    <p:extLst>
      <p:ext uri="{BB962C8B-B14F-4D97-AF65-F5344CB8AC3E}">
        <p14:creationId xmlns:p14="http://schemas.microsoft.com/office/powerpoint/2010/main" val="41853266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558799" y="373063"/>
            <a:ext cx="5309345" cy="1008062"/>
          </a:xfrm>
        </p:spPr>
        <p:txBody>
          <a:bodyPr>
            <a:normAutofit/>
          </a:bodyPr>
          <a:lstStyle/>
          <a:p>
            <a:r>
              <a:rPr lang="fr-CA" dirty="0" err="1">
                <a:solidFill>
                  <a:srgbClr val="00AFDC"/>
                </a:solidFill>
              </a:rPr>
              <a:t>Favorabilité</a:t>
            </a:r>
            <a:r>
              <a:rPr lang="fr-CA" dirty="0">
                <a:solidFill>
                  <a:srgbClr val="00AFDC"/>
                </a:solidFill>
              </a:rPr>
              <a:t> concernant la vente de cannabis dans d’autres commerces</a:t>
            </a:r>
            <a:br>
              <a:rPr lang="fr-CA" dirty="0">
                <a:solidFill>
                  <a:srgbClr val="00AFDC"/>
                </a:solidFill>
              </a:rPr>
            </a:br>
            <a:br>
              <a:rPr lang="fr-CA" dirty="0">
                <a:solidFill>
                  <a:srgbClr val="00AFDC"/>
                </a:solidFill>
              </a:rPr>
            </a:br>
            <a:r>
              <a:rPr lang="fr-CA" sz="1050" b="0" dirty="0">
                <a:solidFill>
                  <a:srgbClr val="00AFDC"/>
                </a:solidFill>
              </a:rPr>
              <a:t>Base : ensemble des répondants (n=1500)</a:t>
            </a:r>
            <a:endParaRPr lang="en-CA" sz="1050" b="0" dirty="0">
              <a:solidFill>
                <a:srgbClr val="00AFDC"/>
              </a:solidFill>
            </a:endParaRPr>
          </a:p>
        </p:txBody>
      </p:sp>
      <p:sp>
        <p:nvSpPr>
          <p:cNvPr id="3" name="Espace réservé du pied de page 2"/>
          <p:cNvSpPr>
            <a:spLocks noGrp="1"/>
          </p:cNvSpPr>
          <p:nvPr>
            <p:ph type="ftr" sz="quarter" idx="11"/>
            <p:custDataLst>
              <p:tags r:id="rId2"/>
            </p:custDataLst>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3"/>
            </p:custDataLst>
          </p:nvPr>
        </p:nvSpPr>
        <p:spPr/>
        <p:txBody>
          <a:bodyPr/>
          <a:lstStyle/>
          <a:p>
            <a:fld id="{E7B58D81-04C7-47EB-9B1C-20051A4D7758}" type="slidenum">
              <a:rPr lang="en-CA" smtClean="0">
                <a:solidFill>
                  <a:srgbClr val="000000">
                    <a:tint val="75000"/>
                  </a:srgbClr>
                </a:solidFill>
              </a:rPr>
              <a:pPr/>
              <a:t>33</a:t>
            </a:fld>
            <a:endParaRPr lang="en-CA">
              <a:solidFill>
                <a:srgbClr val="000000">
                  <a:tint val="75000"/>
                </a:srgbClr>
              </a:solidFill>
            </a:endParaRPr>
          </a:p>
        </p:txBody>
      </p:sp>
      <p:sp>
        <p:nvSpPr>
          <p:cNvPr id="19" name="Rectangle 18"/>
          <p:cNvSpPr/>
          <p:nvPr>
            <p:custDataLst>
              <p:tags r:id="rId4"/>
            </p:custDataLst>
          </p:nvPr>
        </p:nvSpPr>
        <p:spPr>
          <a:xfrm>
            <a:off x="492123" y="6117679"/>
            <a:ext cx="8184333" cy="369332"/>
          </a:xfrm>
          <a:prstGeom prst="rect">
            <a:avLst/>
          </a:prstGeom>
        </p:spPr>
        <p:txBody>
          <a:bodyPr wrap="square">
            <a:spAutoFit/>
          </a:bodyPr>
          <a:lstStyle/>
          <a:p>
            <a:r>
              <a:rPr lang="fr-CA" sz="900" dirty="0">
                <a:solidFill>
                  <a:srgbClr val="595959"/>
                </a:solidFill>
                <a:latin typeface="Arial" panose="020B0604020202020204" pitchFamily="34" charset="0"/>
                <a:cs typeface="Arial" panose="020B0604020202020204" pitchFamily="34" charset="0"/>
              </a:rPr>
              <a:t>Q11. Seriez-vous très, assez, peu ou pas du tout favorable à ce que le cannabis soit aussi vendu au Québec dans </a:t>
            </a:r>
            <a:r>
              <a:rPr lang="fr-CA" sz="900" u="sng" dirty="0">
                <a:solidFill>
                  <a:srgbClr val="595959"/>
                </a:solidFill>
                <a:latin typeface="Arial" panose="020B0604020202020204" pitchFamily="34" charset="0"/>
                <a:cs typeface="Arial" panose="020B0604020202020204" pitchFamily="34" charset="0"/>
              </a:rPr>
              <a:t>d’autres commerces</a:t>
            </a:r>
            <a:r>
              <a:rPr lang="fr-CA" sz="900" dirty="0">
                <a:solidFill>
                  <a:srgbClr val="595959"/>
                </a:solidFill>
                <a:latin typeface="Arial" panose="020B0604020202020204" pitchFamily="34" charset="0"/>
                <a:cs typeface="Arial" panose="020B0604020202020204" pitchFamily="34" charset="0"/>
              </a:rPr>
              <a:t>, comme des dépanneurs ou des épiceries?</a:t>
            </a:r>
          </a:p>
        </p:txBody>
      </p:sp>
      <p:graphicFrame>
        <p:nvGraphicFramePr>
          <p:cNvPr id="8" name="Graphique 7"/>
          <p:cNvGraphicFramePr/>
          <p:nvPr>
            <p:custDataLst>
              <p:tags r:id="rId5"/>
            </p:custDataLst>
            <p:extLst>
              <p:ext uri="{D42A27DB-BD31-4B8C-83A1-F6EECF244321}">
                <p14:modId xmlns:p14="http://schemas.microsoft.com/office/powerpoint/2010/main" val="3606084613"/>
              </p:ext>
            </p:extLst>
          </p:nvPr>
        </p:nvGraphicFramePr>
        <p:xfrm>
          <a:off x="611560" y="1772816"/>
          <a:ext cx="7920880" cy="3960440"/>
        </p:xfrm>
        <a:graphic>
          <a:graphicData uri="http://schemas.openxmlformats.org/drawingml/2006/chart">
            <c:chart xmlns:c="http://schemas.openxmlformats.org/drawingml/2006/chart" xmlns:r="http://schemas.openxmlformats.org/officeDocument/2006/relationships" r:id="rId7"/>
          </a:graphicData>
        </a:graphic>
      </p:graphicFrame>
      <p:sp>
        <p:nvSpPr>
          <p:cNvPr id="5" name="Accolade fermante 4"/>
          <p:cNvSpPr/>
          <p:nvPr/>
        </p:nvSpPr>
        <p:spPr>
          <a:xfrm>
            <a:off x="4196881" y="1987176"/>
            <a:ext cx="288032" cy="157108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CA"/>
          </a:p>
        </p:txBody>
      </p:sp>
      <p:sp>
        <p:nvSpPr>
          <p:cNvPr id="6" name="ZoneTexte 5"/>
          <p:cNvSpPr txBox="1"/>
          <p:nvPr/>
        </p:nvSpPr>
        <p:spPr>
          <a:xfrm>
            <a:off x="4482423" y="2522786"/>
            <a:ext cx="1268104" cy="461665"/>
          </a:xfrm>
          <a:prstGeom prst="rect">
            <a:avLst/>
          </a:prstGeom>
          <a:noFill/>
        </p:spPr>
        <p:txBody>
          <a:bodyPr wrap="none" rtlCol="0">
            <a:spAutoFit/>
          </a:bodyPr>
          <a:lstStyle/>
          <a:p>
            <a:pPr algn="ctr"/>
            <a:r>
              <a:rPr lang="fr-CA" sz="1200" b="1" dirty="0">
                <a:solidFill>
                  <a:srgbClr val="595959"/>
                </a:solidFill>
                <a:latin typeface="Arial" panose="020B0604020202020204" pitchFamily="34" charset="0"/>
                <a:cs typeface="Arial" panose="020B0604020202020204" pitchFamily="34" charset="0"/>
              </a:rPr>
              <a:t>Total favorable</a:t>
            </a:r>
            <a:br>
              <a:rPr lang="fr-CA" sz="1200" b="1" dirty="0">
                <a:solidFill>
                  <a:srgbClr val="595959"/>
                </a:solidFill>
                <a:latin typeface="Arial" panose="020B0604020202020204" pitchFamily="34" charset="0"/>
                <a:cs typeface="Arial" panose="020B0604020202020204" pitchFamily="34" charset="0"/>
              </a:rPr>
            </a:br>
            <a:r>
              <a:rPr lang="fr-CA" sz="1200" b="1" dirty="0">
                <a:solidFill>
                  <a:srgbClr val="595959"/>
                </a:solidFill>
                <a:latin typeface="Arial" panose="020B0604020202020204" pitchFamily="34" charset="0"/>
                <a:cs typeface="Arial" panose="020B0604020202020204" pitchFamily="34" charset="0"/>
              </a:rPr>
              <a:t>34%</a:t>
            </a:r>
          </a:p>
        </p:txBody>
      </p:sp>
      <p:sp>
        <p:nvSpPr>
          <p:cNvPr id="9" name="Accolade fermante 8"/>
          <p:cNvSpPr/>
          <p:nvPr/>
        </p:nvSpPr>
        <p:spPr>
          <a:xfrm>
            <a:off x="5536846" y="3899388"/>
            <a:ext cx="288032" cy="157108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CA"/>
          </a:p>
        </p:txBody>
      </p:sp>
      <p:sp>
        <p:nvSpPr>
          <p:cNvPr id="10" name="ZoneTexte 9"/>
          <p:cNvSpPr txBox="1"/>
          <p:nvPr/>
        </p:nvSpPr>
        <p:spPr>
          <a:xfrm>
            <a:off x="5923121" y="4407495"/>
            <a:ext cx="1447640" cy="461665"/>
          </a:xfrm>
          <a:prstGeom prst="rect">
            <a:avLst/>
          </a:prstGeom>
          <a:noFill/>
        </p:spPr>
        <p:txBody>
          <a:bodyPr wrap="none" rtlCol="0">
            <a:spAutoFit/>
          </a:bodyPr>
          <a:lstStyle/>
          <a:p>
            <a:pPr algn="ctr"/>
            <a:r>
              <a:rPr lang="fr-CA" sz="1200" b="1" dirty="0">
                <a:solidFill>
                  <a:srgbClr val="595959"/>
                </a:solidFill>
                <a:latin typeface="Arial" panose="020B0604020202020204" pitchFamily="34" charset="0"/>
                <a:cs typeface="Arial" panose="020B0604020202020204" pitchFamily="34" charset="0"/>
              </a:rPr>
              <a:t>Total défavorable</a:t>
            </a:r>
            <a:br>
              <a:rPr lang="fr-CA" sz="1200" b="1" dirty="0">
                <a:solidFill>
                  <a:srgbClr val="595959"/>
                </a:solidFill>
                <a:latin typeface="Arial" panose="020B0604020202020204" pitchFamily="34" charset="0"/>
                <a:cs typeface="Arial" panose="020B0604020202020204" pitchFamily="34" charset="0"/>
              </a:rPr>
            </a:br>
            <a:r>
              <a:rPr lang="fr-CA" sz="1200" b="1" dirty="0">
                <a:solidFill>
                  <a:srgbClr val="595959"/>
                </a:solidFill>
                <a:latin typeface="Arial" panose="020B0604020202020204" pitchFamily="34" charset="0"/>
                <a:cs typeface="Arial" panose="020B0604020202020204" pitchFamily="34" charset="0"/>
              </a:rPr>
              <a:t>66%</a:t>
            </a:r>
          </a:p>
        </p:txBody>
      </p:sp>
      <p:pic>
        <p:nvPicPr>
          <p:cNvPr id="11" name="Image 10" descr="SCFP-Québec nouveau logo 2002">
            <a:extLst>
              <a:ext uri="{FF2B5EF4-FFF2-40B4-BE49-F238E27FC236}">
                <a16:creationId xmlns:a16="http://schemas.microsoft.com/office/drawing/2014/main" id="{313E8558-3FA1-4E8E-95D9-677E6B399B82}"/>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0352" y="6418128"/>
            <a:ext cx="718036" cy="319314"/>
          </a:xfrm>
          <a:prstGeom prst="rect">
            <a:avLst/>
          </a:prstGeom>
          <a:noFill/>
          <a:ln>
            <a:noFill/>
          </a:ln>
        </p:spPr>
      </p:pic>
    </p:spTree>
    <p:extLst>
      <p:ext uri="{BB962C8B-B14F-4D97-AF65-F5344CB8AC3E}">
        <p14:creationId xmlns:p14="http://schemas.microsoft.com/office/powerpoint/2010/main" val="9287982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796D9A48-79C6-4197-8D0F-CBBBC3E06E94}"/>
              </a:ext>
            </a:extLst>
          </p:cNvPr>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a:extLst>
              <a:ext uri="{FF2B5EF4-FFF2-40B4-BE49-F238E27FC236}">
                <a16:creationId xmlns:a16="http://schemas.microsoft.com/office/drawing/2014/main" id="{FE5FD9F7-7A6E-4AD8-BD71-C5377B92A075}"/>
              </a:ext>
            </a:extLst>
          </p:cNvPr>
          <p:cNvSpPr>
            <a:spLocks noGrp="1"/>
          </p:cNvSpPr>
          <p:nvPr>
            <p:ph type="sldNum" sz="quarter" idx="12"/>
          </p:nvPr>
        </p:nvSpPr>
        <p:spPr/>
        <p:txBody>
          <a:bodyPr/>
          <a:lstStyle/>
          <a:p>
            <a:fld id="{E7B58D81-04C7-47EB-9B1C-20051A4D7758}" type="slidenum">
              <a:rPr lang="en-CA" smtClean="0">
                <a:solidFill>
                  <a:srgbClr val="000000">
                    <a:tint val="75000"/>
                  </a:srgbClr>
                </a:solidFill>
              </a:rPr>
              <a:pPr/>
              <a:t>34</a:t>
            </a:fld>
            <a:endParaRPr lang="en-CA">
              <a:solidFill>
                <a:srgbClr val="000000">
                  <a:tint val="75000"/>
                </a:srgbClr>
              </a:solidFill>
            </a:endParaRPr>
          </a:p>
        </p:txBody>
      </p:sp>
      <p:pic>
        <p:nvPicPr>
          <p:cNvPr id="6" name="Image 5" descr="SCFP-Québec nouveau logo 2002">
            <a:extLst>
              <a:ext uri="{FF2B5EF4-FFF2-40B4-BE49-F238E27FC236}">
                <a16:creationId xmlns:a16="http://schemas.microsoft.com/office/drawing/2014/main" id="{B96A37AF-0EB5-4BD5-A923-8F747C80226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052736"/>
            <a:ext cx="1154172" cy="688798"/>
          </a:xfrm>
          <a:prstGeom prst="rect">
            <a:avLst/>
          </a:prstGeom>
          <a:noFill/>
          <a:ln>
            <a:noFill/>
          </a:ln>
        </p:spPr>
      </p:pic>
    </p:spTree>
    <p:extLst>
      <p:ext uri="{BB962C8B-B14F-4D97-AF65-F5344CB8AC3E}">
        <p14:creationId xmlns:p14="http://schemas.microsoft.com/office/powerpoint/2010/main" val="34123459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558799" y="373063"/>
            <a:ext cx="5309345" cy="1008062"/>
          </a:xfrm>
        </p:spPr>
        <p:txBody>
          <a:bodyPr>
            <a:normAutofit/>
          </a:bodyPr>
          <a:lstStyle/>
          <a:p>
            <a:r>
              <a:rPr lang="fr-CA" dirty="0">
                <a:solidFill>
                  <a:srgbClr val="00AFDC"/>
                </a:solidFill>
              </a:rPr>
              <a:t>Importance du rôle d’information et de prévention de la SQDC</a:t>
            </a:r>
            <a:br>
              <a:rPr lang="fr-CA" dirty="0">
                <a:solidFill>
                  <a:srgbClr val="00AFDC"/>
                </a:solidFill>
              </a:rPr>
            </a:br>
            <a:br>
              <a:rPr lang="fr-CA" dirty="0">
                <a:solidFill>
                  <a:srgbClr val="00AFDC"/>
                </a:solidFill>
              </a:rPr>
            </a:br>
            <a:r>
              <a:rPr lang="fr-CA" sz="1050" b="0" dirty="0">
                <a:solidFill>
                  <a:srgbClr val="00AFDC"/>
                </a:solidFill>
              </a:rPr>
              <a:t>Base : ensemble des répondants (n=1500)</a:t>
            </a:r>
            <a:endParaRPr lang="en-CA" sz="1050" b="0" dirty="0">
              <a:solidFill>
                <a:srgbClr val="00AFDC"/>
              </a:solidFill>
            </a:endParaRPr>
          </a:p>
        </p:txBody>
      </p:sp>
      <p:sp>
        <p:nvSpPr>
          <p:cNvPr id="3" name="Espace réservé du pied de page 2"/>
          <p:cNvSpPr>
            <a:spLocks noGrp="1"/>
          </p:cNvSpPr>
          <p:nvPr>
            <p:ph type="ftr" sz="quarter" idx="11"/>
            <p:custDataLst>
              <p:tags r:id="rId2"/>
            </p:custDataLst>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3"/>
            </p:custDataLst>
          </p:nvPr>
        </p:nvSpPr>
        <p:spPr/>
        <p:txBody>
          <a:bodyPr/>
          <a:lstStyle/>
          <a:p>
            <a:fld id="{E7B58D81-04C7-47EB-9B1C-20051A4D7758}" type="slidenum">
              <a:rPr lang="en-CA" smtClean="0">
                <a:solidFill>
                  <a:srgbClr val="000000">
                    <a:tint val="75000"/>
                  </a:srgbClr>
                </a:solidFill>
              </a:rPr>
              <a:pPr/>
              <a:t>35</a:t>
            </a:fld>
            <a:endParaRPr lang="en-CA">
              <a:solidFill>
                <a:srgbClr val="000000">
                  <a:tint val="75000"/>
                </a:srgbClr>
              </a:solidFill>
            </a:endParaRPr>
          </a:p>
        </p:txBody>
      </p:sp>
      <p:sp>
        <p:nvSpPr>
          <p:cNvPr id="19" name="Rectangle 18"/>
          <p:cNvSpPr/>
          <p:nvPr>
            <p:custDataLst>
              <p:tags r:id="rId4"/>
            </p:custDataLst>
          </p:nvPr>
        </p:nvSpPr>
        <p:spPr>
          <a:xfrm>
            <a:off x="492123" y="6022429"/>
            <a:ext cx="8184333" cy="507831"/>
          </a:xfrm>
          <a:prstGeom prst="rect">
            <a:avLst/>
          </a:prstGeom>
        </p:spPr>
        <p:txBody>
          <a:bodyPr wrap="square">
            <a:spAutoFit/>
          </a:bodyPr>
          <a:lstStyle/>
          <a:p>
            <a:r>
              <a:rPr lang="fr-CA" sz="900" dirty="0">
                <a:solidFill>
                  <a:srgbClr val="595959"/>
                </a:solidFill>
                <a:latin typeface="Arial" panose="020B0604020202020204" pitchFamily="34" charset="0"/>
                <a:cs typeface="Arial" panose="020B0604020202020204" pitchFamily="34" charset="0"/>
              </a:rPr>
              <a:t>Q12. Sachant qu’il s’agit d’une société d’État, est-ce ou non important que la Société québécoise du cannabis (</a:t>
            </a:r>
            <a:r>
              <a:rPr lang="fr-CA" sz="900" dirty="0" err="1">
                <a:solidFill>
                  <a:srgbClr val="595959"/>
                </a:solidFill>
                <a:latin typeface="Arial" panose="020B0604020202020204" pitchFamily="34" charset="0"/>
                <a:cs typeface="Arial" panose="020B0604020202020204" pitchFamily="34" charset="0"/>
              </a:rPr>
              <a:t>SQDC</a:t>
            </a:r>
            <a:r>
              <a:rPr lang="fr-CA" sz="900" dirty="0">
                <a:solidFill>
                  <a:srgbClr val="595959"/>
                </a:solidFill>
                <a:latin typeface="Arial" panose="020B0604020202020204" pitchFamily="34" charset="0"/>
                <a:cs typeface="Arial" panose="020B0604020202020204" pitchFamily="34" charset="0"/>
              </a:rPr>
              <a:t>) ait, auprès de sa clientèle,</a:t>
            </a:r>
            <a:r>
              <a:rPr lang="fr-CA" sz="900" u="sng" dirty="0">
                <a:solidFill>
                  <a:srgbClr val="595959"/>
                </a:solidFill>
                <a:latin typeface="Arial" panose="020B0604020202020204" pitchFamily="34" charset="0"/>
                <a:cs typeface="Arial" panose="020B0604020202020204" pitchFamily="34" charset="0"/>
              </a:rPr>
              <a:t> un rôle d’information et de prévention</a:t>
            </a:r>
            <a:r>
              <a:rPr lang="fr-CA" sz="900" dirty="0">
                <a:solidFill>
                  <a:srgbClr val="595959"/>
                </a:solidFill>
                <a:latin typeface="Arial" panose="020B0604020202020204" pitchFamily="34" charset="0"/>
                <a:cs typeface="Arial" panose="020B0604020202020204" pitchFamily="34" charset="0"/>
              </a:rPr>
              <a:t> au sujet de l’utilisation des produits du cannabis? Diriez-vous qu’il est très, assez, peu ou pas du tout important que la </a:t>
            </a:r>
            <a:r>
              <a:rPr lang="fr-CA" sz="900" dirty="0" err="1">
                <a:solidFill>
                  <a:srgbClr val="595959"/>
                </a:solidFill>
                <a:latin typeface="Arial" panose="020B0604020202020204" pitchFamily="34" charset="0"/>
                <a:cs typeface="Arial" panose="020B0604020202020204" pitchFamily="34" charset="0"/>
              </a:rPr>
              <a:t>SQDC</a:t>
            </a:r>
            <a:r>
              <a:rPr lang="fr-CA" sz="900" dirty="0">
                <a:solidFill>
                  <a:srgbClr val="595959"/>
                </a:solidFill>
                <a:latin typeface="Arial" panose="020B0604020202020204" pitchFamily="34" charset="0"/>
                <a:cs typeface="Arial" panose="020B0604020202020204" pitchFamily="34" charset="0"/>
              </a:rPr>
              <a:t> exerce un tel rôle?</a:t>
            </a:r>
          </a:p>
        </p:txBody>
      </p:sp>
      <p:graphicFrame>
        <p:nvGraphicFramePr>
          <p:cNvPr id="8" name="Graphique 7"/>
          <p:cNvGraphicFramePr/>
          <p:nvPr>
            <p:custDataLst>
              <p:tags r:id="rId5"/>
            </p:custDataLst>
            <p:extLst>
              <p:ext uri="{D42A27DB-BD31-4B8C-83A1-F6EECF244321}">
                <p14:modId xmlns:p14="http://schemas.microsoft.com/office/powerpoint/2010/main" val="1335808325"/>
              </p:ext>
            </p:extLst>
          </p:nvPr>
        </p:nvGraphicFramePr>
        <p:xfrm>
          <a:off x="611560" y="1772816"/>
          <a:ext cx="7920880" cy="3960440"/>
        </p:xfrm>
        <a:graphic>
          <a:graphicData uri="http://schemas.openxmlformats.org/drawingml/2006/chart">
            <c:chart xmlns:c="http://schemas.openxmlformats.org/drawingml/2006/chart" xmlns:r="http://schemas.openxmlformats.org/officeDocument/2006/relationships" r:id="rId7"/>
          </a:graphicData>
        </a:graphic>
      </p:graphicFrame>
      <p:sp>
        <p:nvSpPr>
          <p:cNvPr id="5" name="Accolade fermante 4"/>
          <p:cNvSpPr/>
          <p:nvPr/>
        </p:nvSpPr>
        <p:spPr>
          <a:xfrm>
            <a:off x="6068289" y="1944644"/>
            <a:ext cx="288032" cy="157108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CA"/>
          </a:p>
        </p:txBody>
      </p:sp>
      <p:sp>
        <p:nvSpPr>
          <p:cNvPr id="6" name="ZoneTexte 5"/>
          <p:cNvSpPr txBox="1"/>
          <p:nvPr/>
        </p:nvSpPr>
        <p:spPr>
          <a:xfrm>
            <a:off x="6340206" y="2480254"/>
            <a:ext cx="1295355" cy="461665"/>
          </a:xfrm>
          <a:prstGeom prst="rect">
            <a:avLst/>
          </a:prstGeom>
          <a:noFill/>
        </p:spPr>
        <p:txBody>
          <a:bodyPr wrap="none" rtlCol="0">
            <a:spAutoFit/>
          </a:bodyPr>
          <a:lstStyle/>
          <a:p>
            <a:pPr algn="ctr"/>
            <a:r>
              <a:rPr lang="fr-CA" sz="1200" b="1" dirty="0">
                <a:solidFill>
                  <a:srgbClr val="595959"/>
                </a:solidFill>
                <a:latin typeface="Arial" panose="020B0604020202020204" pitchFamily="34" charset="0"/>
                <a:cs typeface="Arial" panose="020B0604020202020204" pitchFamily="34" charset="0"/>
              </a:rPr>
              <a:t>Total important</a:t>
            </a:r>
            <a:br>
              <a:rPr lang="fr-CA" sz="1200" b="1" dirty="0">
                <a:solidFill>
                  <a:srgbClr val="595959"/>
                </a:solidFill>
                <a:latin typeface="Arial" panose="020B0604020202020204" pitchFamily="34" charset="0"/>
                <a:cs typeface="Arial" panose="020B0604020202020204" pitchFamily="34" charset="0"/>
              </a:rPr>
            </a:br>
            <a:r>
              <a:rPr lang="fr-CA" sz="1200" b="1" dirty="0">
                <a:solidFill>
                  <a:srgbClr val="595959"/>
                </a:solidFill>
                <a:latin typeface="Arial" panose="020B0604020202020204" pitchFamily="34" charset="0"/>
                <a:cs typeface="Arial" panose="020B0604020202020204" pitchFamily="34" charset="0"/>
              </a:rPr>
              <a:t>85%</a:t>
            </a:r>
          </a:p>
        </p:txBody>
      </p:sp>
      <p:sp>
        <p:nvSpPr>
          <p:cNvPr id="9" name="Accolade fermante 8"/>
          <p:cNvSpPr/>
          <p:nvPr/>
        </p:nvSpPr>
        <p:spPr>
          <a:xfrm>
            <a:off x="3720158" y="3814324"/>
            <a:ext cx="288032" cy="163911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CA"/>
          </a:p>
        </p:txBody>
      </p:sp>
      <p:sp>
        <p:nvSpPr>
          <p:cNvPr id="10" name="ZoneTexte 9"/>
          <p:cNvSpPr txBox="1"/>
          <p:nvPr/>
        </p:nvSpPr>
        <p:spPr>
          <a:xfrm>
            <a:off x="4050018" y="4347057"/>
            <a:ext cx="1770036" cy="646331"/>
          </a:xfrm>
          <a:prstGeom prst="rect">
            <a:avLst/>
          </a:prstGeom>
          <a:noFill/>
        </p:spPr>
        <p:txBody>
          <a:bodyPr wrap="none" rtlCol="0">
            <a:spAutoFit/>
          </a:bodyPr>
          <a:lstStyle/>
          <a:p>
            <a:pPr algn="ctr"/>
            <a:r>
              <a:rPr lang="fr-CA" sz="1200" b="1" dirty="0">
                <a:solidFill>
                  <a:srgbClr val="595959"/>
                </a:solidFill>
                <a:latin typeface="Arial" panose="020B0604020202020204" pitchFamily="34" charset="0"/>
                <a:cs typeface="Arial" panose="020B0604020202020204" pitchFamily="34" charset="0"/>
              </a:rPr>
              <a:t>Total peu et </a:t>
            </a:r>
            <a:br>
              <a:rPr lang="fr-CA" sz="1200" b="1" dirty="0">
                <a:solidFill>
                  <a:srgbClr val="595959"/>
                </a:solidFill>
                <a:latin typeface="Arial" panose="020B0604020202020204" pitchFamily="34" charset="0"/>
                <a:cs typeface="Arial" panose="020B0604020202020204" pitchFamily="34" charset="0"/>
              </a:rPr>
            </a:br>
            <a:r>
              <a:rPr lang="fr-CA" sz="1200" b="1" dirty="0">
                <a:solidFill>
                  <a:srgbClr val="595959"/>
                </a:solidFill>
                <a:latin typeface="Arial" panose="020B0604020202020204" pitchFamily="34" charset="0"/>
                <a:cs typeface="Arial" panose="020B0604020202020204" pitchFamily="34" charset="0"/>
              </a:rPr>
              <a:t>pas du tout important</a:t>
            </a:r>
            <a:br>
              <a:rPr lang="fr-CA" sz="1200" b="1" dirty="0">
                <a:solidFill>
                  <a:srgbClr val="595959"/>
                </a:solidFill>
                <a:latin typeface="Arial" panose="020B0604020202020204" pitchFamily="34" charset="0"/>
                <a:cs typeface="Arial" panose="020B0604020202020204" pitchFamily="34" charset="0"/>
              </a:rPr>
            </a:br>
            <a:r>
              <a:rPr lang="fr-CA" sz="1200" b="1" dirty="0">
                <a:solidFill>
                  <a:srgbClr val="595959"/>
                </a:solidFill>
                <a:latin typeface="Arial" panose="020B0604020202020204" pitchFamily="34" charset="0"/>
                <a:cs typeface="Arial" panose="020B0604020202020204" pitchFamily="34" charset="0"/>
              </a:rPr>
              <a:t>15%</a:t>
            </a:r>
          </a:p>
        </p:txBody>
      </p:sp>
      <p:pic>
        <p:nvPicPr>
          <p:cNvPr id="11" name="Image 10" descr="SCFP-Québec nouveau logo 2002">
            <a:extLst>
              <a:ext uri="{FF2B5EF4-FFF2-40B4-BE49-F238E27FC236}">
                <a16:creationId xmlns:a16="http://schemas.microsoft.com/office/drawing/2014/main" id="{F0D8A89F-7B1E-4967-8ABC-4C4F6C0BAFC9}"/>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0352" y="6402161"/>
            <a:ext cx="718036" cy="319314"/>
          </a:xfrm>
          <a:prstGeom prst="rect">
            <a:avLst/>
          </a:prstGeom>
          <a:noFill/>
          <a:ln>
            <a:noFill/>
          </a:ln>
        </p:spPr>
      </p:pic>
    </p:spTree>
    <p:extLst>
      <p:ext uri="{BB962C8B-B14F-4D97-AF65-F5344CB8AC3E}">
        <p14:creationId xmlns:p14="http://schemas.microsoft.com/office/powerpoint/2010/main" val="25529136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796D9A48-79C6-4197-8D0F-CBBBC3E06E94}"/>
              </a:ext>
            </a:extLst>
          </p:cNvPr>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a:extLst>
              <a:ext uri="{FF2B5EF4-FFF2-40B4-BE49-F238E27FC236}">
                <a16:creationId xmlns:a16="http://schemas.microsoft.com/office/drawing/2014/main" id="{FE5FD9F7-7A6E-4AD8-BD71-C5377B92A075}"/>
              </a:ext>
            </a:extLst>
          </p:cNvPr>
          <p:cNvSpPr>
            <a:spLocks noGrp="1"/>
          </p:cNvSpPr>
          <p:nvPr>
            <p:ph type="sldNum" sz="quarter" idx="12"/>
          </p:nvPr>
        </p:nvSpPr>
        <p:spPr/>
        <p:txBody>
          <a:bodyPr/>
          <a:lstStyle/>
          <a:p>
            <a:fld id="{E7B58D81-04C7-47EB-9B1C-20051A4D7758}" type="slidenum">
              <a:rPr lang="en-CA" smtClean="0">
                <a:solidFill>
                  <a:srgbClr val="000000">
                    <a:tint val="75000"/>
                  </a:srgbClr>
                </a:solidFill>
              </a:rPr>
              <a:pPr/>
              <a:t>36</a:t>
            </a:fld>
            <a:endParaRPr lang="en-CA">
              <a:solidFill>
                <a:srgbClr val="000000">
                  <a:tint val="75000"/>
                </a:srgbClr>
              </a:solidFill>
            </a:endParaRPr>
          </a:p>
        </p:txBody>
      </p:sp>
      <p:pic>
        <p:nvPicPr>
          <p:cNvPr id="6" name="Image 5" descr="SCFP-Québec nouveau logo 2002">
            <a:extLst>
              <a:ext uri="{FF2B5EF4-FFF2-40B4-BE49-F238E27FC236}">
                <a16:creationId xmlns:a16="http://schemas.microsoft.com/office/drawing/2014/main" id="{B96A37AF-0EB5-4BD5-A923-8F747C80226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052736"/>
            <a:ext cx="1154172" cy="688798"/>
          </a:xfrm>
          <a:prstGeom prst="rect">
            <a:avLst/>
          </a:prstGeom>
          <a:noFill/>
          <a:ln>
            <a:noFill/>
          </a:ln>
        </p:spPr>
      </p:pic>
    </p:spTree>
    <p:extLst>
      <p:ext uri="{BB962C8B-B14F-4D97-AF65-F5344CB8AC3E}">
        <p14:creationId xmlns:p14="http://schemas.microsoft.com/office/powerpoint/2010/main" val="40105688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558799" y="373063"/>
            <a:ext cx="5309345" cy="1008062"/>
          </a:xfrm>
        </p:spPr>
        <p:txBody>
          <a:bodyPr>
            <a:normAutofit/>
          </a:bodyPr>
          <a:lstStyle/>
          <a:p>
            <a:r>
              <a:rPr lang="fr-CA" dirty="0">
                <a:solidFill>
                  <a:srgbClr val="00AFDC"/>
                </a:solidFill>
              </a:rPr>
              <a:t>Sentiment de sécurité envers la SQDC</a:t>
            </a:r>
            <a:br>
              <a:rPr lang="fr-CA" dirty="0">
                <a:solidFill>
                  <a:srgbClr val="00AFDC"/>
                </a:solidFill>
              </a:rPr>
            </a:br>
            <a:br>
              <a:rPr lang="fr-CA" dirty="0">
                <a:solidFill>
                  <a:srgbClr val="00AFDC"/>
                </a:solidFill>
              </a:rPr>
            </a:br>
            <a:r>
              <a:rPr lang="fr-CA" sz="1050" b="0" dirty="0">
                <a:solidFill>
                  <a:srgbClr val="00AFDC"/>
                </a:solidFill>
              </a:rPr>
              <a:t>Base : ensemble des répondants (n=1500)</a:t>
            </a:r>
            <a:endParaRPr lang="en-CA" sz="1050" b="0" dirty="0">
              <a:solidFill>
                <a:srgbClr val="00AFDC"/>
              </a:solidFill>
            </a:endParaRPr>
          </a:p>
        </p:txBody>
      </p:sp>
      <p:sp>
        <p:nvSpPr>
          <p:cNvPr id="3" name="Espace réservé du pied de page 2"/>
          <p:cNvSpPr>
            <a:spLocks noGrp="1"/>
          </p:cNvSpPr>
          <p:nvPr>
            <p:ph type="ftr" sz="quarter" idx="11"/>
            <p:custDataLst>
              <p:tags r:id="rId2"/>
            </p:custDataLst>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3"/>
            </p:custDataLst>
          </p:nvPr>
        </p:nvSpPr>
        <p:spPr/>
        <p:txBody>
          <a:bodyPr/>
          <a:lstStyle/>
          <a:p>
            <a:fld id="{E7B58D81-04C7-47EB-9B1C-20051A4D7758}" type="slidenum">
              <a:rPr lang="en-CA" smtClean="0">
                <a:solidFill>
                  <a:srgbClr val="000000">
                    <a:tint val="75000"/>
                  </a:srgbClr>
                </a:solidFill>
              </a:rPr>
              <a:pPr/>
              <a:t>37</a:t>
            </a:fld>
            <a:endParaRPr lang="en-CA">
              <a:solidFill>
                <a:srgbClr val="000000">
                  <a:tint val="75000"/>
                </a:srgbClr>
              </a:solidFill>
            </a:endParaRPr>
          </a:p>
        </p:txBody>
      </p:sp>
      <p:sp>
        <p:nvSpPr>
          <p:cNvPr id="19" name="Rectangle 18"/>
          <p:cNvSpPr/>
          <p:nvPr>
            <p:custDataLst>
              <p:tags r:id="rId4"/>
            </p:custDataLst>
          </p:nvPr>
        </p:nvSpPr>
        <p:spPr>
          <a:xfrm>
            <a:off x="492123" y="6098629"/>
            <a:ext cx="8184333" cy="369332"/>
          </a:xfrm>
          <a:prstGeom prst="rect">
            <a:avLst/>
          </a:prstGeom>
        </p:spPr>
        <p:txBody>
          <a:bodyPr wrap="square">
            <a:spAutoFit/>
          </a:bodyPr>
          <a:lstStyle/>
          <a:p>
            <a:r>
              <a:rPr lang="fr-CA" sz="900" dirty="0">
                <a:solidFill>
                  <a:srgbClr val="595959"/>
                </a:solidFill>
                <a:latin typeface="Arial" panose="020B0604020202020204" pitchFamily="34" charset="0"/>
                <a:cs typeface="Arial" panose="020B0604020202020204" pitchFamily="34" charset="0"/>
              </a:rPr>
              <a:t>Q13. Étant donné qu’il s’agit d’une société d’État (la Société québécoise du cannabis) qui est responsable de la commercialisation des produits du cannabis, est-ce que cela vous donne ou non un sentiment de sécurité? </a:t>
            </a:r>
          </a:p>
        </p:txBody>
      </p:sp>
      <p:graphicFrame>
        <p:nvGraphicFramePr>
          <p:cNvPr id="8" name="Graphique 7"/>
          <p:cNvGraphicFramePr/>
          <p:nvPr>
            <p:custDataLst>
              <p:tags r:id="rId5"/>
            </p:custDataLst>
            <p:extLst>
              <p:ext uri="{D42A27DB-BD31-4B8C-83A1-F6EECF244321}">
                <p14:modId xmlns:p14="http://schemas.microsoft.com/office/powerpoint/2010/main" val="766802811"/>
              </p:ext>
            </p:extLst>
          </p:nvPr>
        </p:nvGraphicFramePr>
        <p:xfrm>
          <a:off x="611560" y="1772816"/>
          <a:ext cx="7920880" cy="3960440"/>
        </p:xfrm>
        <a:graphic>
          <a:graphicData uri="http://schemas.openxmlformats.org/drawingml/2006/chart">
            <c:chart xmlns:c="http://schemas.openxmlformats.org/drawingml/2006/chart" xmlns:r="http://schemas.openxmlformats.org/officeDocument/2006/relationships" r:id="rId7"/>
          </a:graphicData>
        </a:graphic>
      </p:graphicFrame>
      <p:sp>
        <p:nvSpPr>
          <p:cNvPr id="7" name="Accolade fermante 6"/>
          <p:cNvSpPr/>
          <p:nvPr/>
        </p:nvSpPr>
        <p:spPr>
          <a:xfrm>
            <a:off x="6068289" y="1944644"/>
            <a:ext cx="288032" cy="227644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CA"/>
          </a:p>
        </p:txBody>
      </p:sp>
      <p:sp>
        <p:nvSpPr>
          <p:cNvPr id="9" name="ZoneTexte 8"/>
          <p:cNvSpPr txBox="1"/>
          <p:nvPr/>
        </p:nvSpPr>
        <p:spPr>
          <a:xfrm>
            <a:off x="6566230" y="2884308"/>
            <a:ext cx="843308" cy="461665"/>
          </a:xfrm>
          <a:prstGeom prst="rect">
            <a:avLst/>
          </a:prstGeom>
          <a:noFill/>
        </p:spPr>
        <p:txBody>
          <a:bodyPr wrap="none" rtlCol="0">
            <a:spAutoFit/>
          </a:bodyPr>
          <a:lstStyle/>
          <a:p>
            <a:pPr algn="ctr"/>
            <a:r>
              <a:rPr lang="fr-CA" sz="1200" b="1" dirty="0">
                <a:solidFill>
                  <a:srgbClr val="595959"/>
                </a:solidFill>
                <a:latin typeface="Arial" panose="020B0604020202020204" pitchFamily="34" charset="0"/>
                <a:cs typeface="Arial" panose="020B0604020202020204" pitchFamily="34" charset="0"/>
              </a:rPr>
              <a:t>Total Oui</a:t>
            </a:r>
            <a:br>
              <a:rPr lang="fr-CA" sz="1200" b="1" dirty="0">
                <a:solidFill>
                  <a:srgbClr val="595959"/>
                </a:solidFill>
                <a:latin typeface="Arial" panose="020B0604020202020204" pitchFamily="34" charset="0"/>
                <a:cs typeface="Arial" panose="020B0604020202020204" pitchFamily="34" charset="0"/>
              </a:rPr>
            </a:br>
            <a:r>
              <a:rPr lang="fr-CA" sz="1200" b="1" dirty="0">
                <a:solidFill>
                  <a:srgbClr val="595959"/>
                </a:solidFill>
                <a:latin typeface="Arial" panose="020B0604020202020204" pitchFamily="34" charset="0"/>
                <a:cs typeface="Arial" panose="020B0604020202020204" pitchFamily="34" charset="0"/>
              </a:rPr>
              <a:t>68%</a:t>
            </a:r>
          </a:p>
        </p:txBody>
      </p:sp>
      <p:pic>
        <p:nvPicPr>
          <p:cNvPr id="10" name="Image 9" descr="SCFP-Québec nouveau logo 2002">
            <a:extLst>
              <a:ext uri="{FF2B5EF4-FFF2-40B4-BE49-F238E27FC236}">
                <a16:creationId xmlns:a16="http://schemas.microsoft.com/office/drawing/2014/main" id="{462E49C0-D749-4436-9E50-E9C7E0D90BE2}"/>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0352" y="6402161"/>
            <a:ext cx="718036" cy="319314"/>
          </a:xfrm>
          <a:prstGeom prst="rect">
            <a:avLst/>
          </a:prstGeom>
          <a:noFill/>
          <a:ln>
            <a:noFill/>
          </a:ln>
        </p:spPr>
      </p:pic>
    </p:spTree>
    <p:extLst>
      <p:ext uri="{BB962C8B-B14F-4D97-AF65-F5344CB8AC3E}">
        <p14:creationId xmlns:p14="http://schemas.microsoft.com/office/powerpoint/2010/main" val="9960180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796D9A48-79C6-4197-8D0F-CBBBC3E06E94}"/>
              </a:ext>
            </a:extLst>
          </p:cNvPr>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a:extLst>
              <a:ext uri="{FF2B5EF4-FFF2-40B4-BE49-F238E27FC236}">
                <a16:creationId xmlns:a16="http://schemas.microsoft.com/office/drawing/2014/main" id="{FE5FD9F7-7A6E-4AD8-BD71-C5377B92A075}"/>
              </a:ext>
            </a:extLst>
          </p:cNvPr>
          <p:cNvSpPr>
            <a:spLocks noGrp="1"/>
          </p:cNvSpPr>
          <p:nvPr>
            <p:ph type="sldNum" sz="quarter" idx="12"/>
          </p:nvPr>
        </p:nvSpPr>
        <p:spPr/>
        <p:txBody>
          <a:bodyPr/>
          <a:lstStyle/>
          <a:p>
            <a:fld id="{E7B58D81-04C7-47EB-9B1C-20051A4D7758}" type="slidenum">
              <a:rPr lang="en-CA" smtClean="0">
                <a:solidFill>
                  <a:srgbClr val="000000">
                    <a:tint val="75000"/>
                  </a:srgbClr>
                </a:solidFill>
              </a:rPr>
              <a:pPr/>
              <a:t>38</a:t>
            </a:fld>
            <a:endParaRPr lang="en-CA">
              <a:solidFill>
                <a:srgbClr val="000000">
                  <a:tint val="75000"/>
                </a:srgbClr>
              </a:solidFill>
            </a:endParaRPr>
          </a:p>
        </p:txBody>
      </p:sp>
      <p:pic>
        <p:nvPicPr>
          <p:cNvPr id="6" name="Image 5" descr="SCFP-Québec nouveau logo 2002">
            <a:extLst>
              <a:ext uri="{FF2B5EF4-FFF2-40B4-BE49-F238E27FC236}">
                <a16:creationId xmlns:a16="http://schemas.microsoft.com/office/drawing/2014/main" id="{B96A37AF-0EB5-4BD5-A923-8F747C80226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052736"/>
            <a:ext cx="1154172" cy="688798"/>
          </a:xfrm>
          <a:prstGeom prst="rect">
            <a:avLst/>
          </a:prstGeom>
          <a:noFill/>
          <a:ln>
            <a:noFill/>
          </a:ln>
        </p:spPr>
      </p:pic>
    </p:spTree>
    <p:extLst>
      <p:ext uri="{BB962C8B-B14F-4D97-AF65-F5344CB8AC3E}">
        <p14:creationId xmlns:p14="http://schemas.microsoft.com/office/powerpoint/2010/main" val="11657721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558799" y="373063"/>
            <a:ext cx="5309345" cy="1008062"/>
          </a:xfrm>
        </p:spPr>
        <p:txBody>
          <a:bodyPr>
            <a:normAutofit/>
          </a:bodyPr>
          <a:lstStyle/>
          <a:p>
            <a:r>
              <a:rPr lang="fr-CA" dirty="0">
                <a:solidFill>
                  <a:srgbClr val="00AFDC"/>
                </a:solidFill>
              </a:rPr>
              <a:t>Fréquentation d’une succursale de la SQDC</a:t>
            </a:r>
            <a:br>
              <a:rPr lang="fr-CA" dirty="0">
                <a:solidFill>
                  <a:srgbClr val="00AFDC"/>
                </a:solidFill>
              </a:rPr>
            </a:br>
            <a:br>
              <a:rPr lang="fr-CA" dirty="0">
                <a:solidFill>
                  <a:srgbClr val="00AFDC"/>
                </a:solidFill>
              </a:rPr>
            </a:br>
            <a:r>
              <a:rPr lang="fr-CA" sz="1050" b="0" dirty="0">
                <a:solidFill>
                  <a:srgbClr val="00AFDC"/>
                </a:solidFill>
              </a:rPr>
              <a:t>Base : ensemble des répondants (n=1500)</a:t>
            </a:r>
            <a:endParaRPr lang="en-CA" sz="1050" b="0" dirty="0">
              <a:solidFill>
                <a:srgbClr val="00AFDC"/>
              </a:solidFill>
            </a:endParaRPr>
          </a:p>
        </p:txBody>
      </p:sp>
      <p:sp>
        <p:nvSpPr>
          <p:cNvPr id="3" name="Espace réservé du pied de page 2"/>
          <p:cNvSpPr>
            <a:spLocks noGrp="1"/>
          </p:cNvSpPr>
          <p:nvPr>
            <p:ph type="ftr" sz="quarter" idx="11"/>
            <p:custDataLst>
              <p:tags r:id="rId2"/>
            </p:custDataLst>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3"/>
            </p:custDataLst>
          </p:nvPr>
        </p:nvSpPr>
        <p:spPr/>
        <p:txBody>
          <a:bodyPr/>
          <a:lstStyle/>
          <a:p>
            <a:fld id="{E7B58D81-04C7-47EB-9B1C-20051A4D7758}" type="slidenum">
              <a:rPr lang="en-CA" smtClean="0">
                <a:solidFill>
                  <a:srgbClr val="000000">
                    <a:tint val="75000"/>
                  </a:srgbClr>
                </a:solidFill>
              </a:rPr>
              <a:pPr/>
              <a:t>39</a:t>
            </a:fld>
            <a:endParaRPr lang="en-CA">
              <a:solidFill>
                <a:srgbClr val="000000">
                  <a:tint val="75000"/>
                </a:srgbClr>
              </a:solidFill>
            </a:endParaRPr>
          </a:p>
        </p:txBody>
      </p:sp>
      <p:sp>
        <p:nvSpPr>
          <p:cNvPr id="19" name="Rectangle 18"/>
          <p:cNvSpPr/>
          <p:nvPr>
            <p:custDataLst>
              <p:tags r:id="rId4"/>
            </p:custDataLst>
          </p:nvPr>
        </p:nvSpPr>
        <p:spPr>
          <a:xfrm>
            <a:off x="492123" y="6279604"/>
            <a:ext cx="8184333" cy="230832"/>
          </a:xfrm>
          <a:prstGeom prst="rect">
            <a:avLst/>
          </a:prstGeom>
        </p:spPr>
        <p:txBody>
          <a:bodyPr wrap="square">
            <a:spAutoFit/>
          </a:bodyPr>
          <a:lstStyle/>
          <a:p>
            <a:r>
              <a:rPr lang="fr-CA" sz="900" dirty="0">
                <a:solidFill>
                  <a:srgbClr val="595959"/>
                </a:solidFill>
                <a:latin typeface="Arial" panose="020B0604020202020204" pitchFamily="34" charset="0"/>
                <a:cs typeface="Arial" panose="020B0604020202020204" pitchFamily="34" charset="0"/>
              </a:rPr>
              <a:t>Q14. Depuis leur ouverture, avez-vous visité une succursale de la Société québécoise du cannabis, la </a:t>
            </a:r>
            <a:r>
              <a:rPr lang="fr-CA" sz="900" dirty="0" err="1">
                <a:solidFill>
                  <a:srgbClr val="595959"/>
                </a:solidFill>
                <a:latin typeface="Arial" panose="020B0604020202020204" pitchFamily="34" charset="0"/>
                <a:cs typeface="Arial" panose="020B0604020202020204" pitchFamily="34" charset="0"/>
              </a:rPr>
              <a:t>SQDC</a:t>
            </a:r>
            <a:r>
              <a:rPr lang="fr-CA" sz="900" dirty="0">
                <a:solidFill>
                  <a:srgbClr val="595959"/>
                </a:solidFill>
                <a:latin typeface="Arial" panose="020B0604020202020204" pitchFamily="34" charset="0"/>
                <a:cs typeface="Arial" panose="020B0604020202020204" pitchFamily="34" charset="0"/>
              </a:rPr>
              <a:t>?</a:t>
            </a:r>
          </a:p>
        </p:txBody>
      </p:sp>
      <p:graphicFrame>
        <p:nvGraphicFramePr>
          <p:cNvPr id="8" name="Graphique 7"/>
          <p:cNvGraphicFramePr/>
          <p:nvPr>
            <p:custDataLst>
              <p:tags r:id="rId5"/>
            </p:custDataLst>
            <p:extLst>
              <p:ext uri="{D42A27DB-BD31-4B8C-83A1-F6EECF244321}">
                <p14:modId xmlns:p14="http://schemas.microsoft.com/office/powerpoint/2010/main" val="3153089079"/>
              </p:ext>
            </p:extLst>
          </p:nvPr>
        </p:nvGraphicFramePr>
        <p:xfrm>
          <a:off x="611560" y="1772816"/>
          <a:ext cx="7920880" cy="3960440"/>
        </p:xfrm>
        <a:graphic>
          <a:graphicData uri="http://schemas.openxmlformats.org/drawingml/2006/chart">
            <c:chart xmlns:c="http://schemas.openxmlformats.org/drawingml/2006/chart" xmlns:r="http://schemas.openxmlformats.org/officeDocument/2006/relationships" r:id="rId7"/>
          </a:graphicData>
        </a:graphic>
      </p:graphicFrame>
      <p:pic>
        <p:nvPicPr>
          <p:cNvPr id="7" name="Image 6" descr="SCFP-Québec nouveau logo 2002">
            <a:extLst>
              <a:ext uri="{FF2B5EF4-FFF2-40B4-BE49-F238E27FC236}">
                <a16:creationId xmlns:a16="http://schemas.microsoft.com/office/drawing/2014/main" id="{B673831D-8FD4-4190-866A-E08524F19B55}"/>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68344" y="6456878"/>
            <a:ext cx="718036" cy="319314"/>
          </a:xfrm>
          <a:prstGeom prst="rect">
            <a:avLst/>
          </a:prstGeom>
          <a:noFill/>
          <a:ln>
            <a:noFill/>
          </a:ln>
        </p:spPr>
      </p:pic>
    </p:spTree>
    <p:extLst>
      <p:ext uri="{BB962C8B-B14F-4D97-AF65-F5344CB8AC3E}">
        <p14:creationId xmlns:p14="http://schemas.microsoft.com/office/powerpoint/2010/main" val="4012589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796D9A48-79C6-4197-8D0F-CBBBC3E06E94}"/>
              </a:ext>
            </a:extLst>
          </p:cNvPr>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a:extLst>
              <a:ext uri="{FF2B5EF4-FFF2-40B4-BE49-F238E27FC236}">
                <a16:creationId xmlns:a16="http://schemas.microsoft.com/office/drawing/2014/main" id="{FE5FD9F7-7A6E-4AD8-BD71-C5377B92A075}"/>
              </a:ext>
            </a:extLst>
          </p:cNvPr>
          <p:cNvSpPr>
            <a:spLocks noGrp="1"/>
          </p:cNvSpPr>
          <p:nvPr>
            <p:ph type="sldNum" sz="quarter" idx="12"/>
          </p:nvPr>
        </p:nvSpPr>
        <p:spPr/>
        <p:txBody>
          <a:bodyPr/>
          <a:lstStyle/>
          <a:p>
            <a:fld id="{E7B58D81-04C7-47EB-9B1C-20051A4D7758}" type="slidenum">
              <a:rPr lang="en-CA" smtClean="0">
                <a:solidFill>
                  <a:srgbClr val="000000">
                    <a:tint val="75000"/>
                  </a:srgbClr>
                </a:solidFill>
              </a:rPr>
              <a:pPr/>
              <a:t>4</a:t>
            </a:fld>
            <a:endParaRPr lang="en-CA">
              <a:solidFill>
                <a:srgbClr val="000000">
                  <a:tint val="75000"/>
                </a:srgbClr>
              </a:solidFill>
            </a:endParaRPr>
          </a:p>
        </p:txBody>
      </p:sp>
      <p:pic>
        <p:nvPicPr>
          <p:cNvPr id="6" name="Image 5" descr="SCFP-Québec nouveau logo 2002">
            <a:extLst>
              <a:ext uri="{FF2B5EF4-FFF2-40B4-BE49-F238E27FC236}">
                <a16:creationId xmlns:a16="http://schemas.microsoft.com/office/drawing/2014/main" id="{B96A37AF-0EB5-4BD5-A923-8F747C80226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052736"/>
            <a:ext cx="1154172" cy="688798"/>
          </a:xfrm>
          <a:prstGeom prst="rect">
            <a:avLst/>
          </a:prstGeom>
          <a:noFill/>
          <a:ln>
            <a:noFill/>
          </a:ln>
        </p:spPr>
      </p:pic>
    </p:spTree>
    <p:extLst>
      <p:ext uri="{BB962C8B-B14F-4D97-AF65-F5344CB8AC3E}">
        <p14:creationId xmlns:p14="http://schemas.microsoft.com/office/powerpoint/2010/main" val="12531982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796D9A48-79C6-4197-8D0F-CBBBC3E06E94}"/>
              </a:ext>
            </a:extLst>
          </p:cNvPr>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a:extLst>
              <a:ext uri="{FF2B5EF4-FFF2-40B4-BE49-F238E27FC236}">
                <a16:creationId xmlns:a16="http://schemas.microsoft.com/office/drawing/2014/main" id="{FE5FD9F7-7A6E-4AD8-BD71-C5377B92A075}"/>
              </a:ext>
            </a:extLst>
          </p:cNvPr>
          <p:cNvSpPr>
            <a:spLocks noGrp="1"/>
          </p:cNvSpPr>
          <p:nvPr>
            <p:ph type="sldNum" sz="quarter" idx="12"/>
          </p:nvPr>
        </p:nvSpPr>
        <p:spPr/>
        <p:txBody>
          <a:bodyPr/>
          <a:lstStyle/>
          <a:p>
            <a:fld id="{E7B58D81-04C7-47EB-9B1C-20051A4D7758}" type="slidenum">
              <a:rPr lang="en-CA" smtClean="0">
                <a:solidFill>
                  <a:srgbClr val="000000">
                    <a:tint val="75000"/>
                  </a:srgbClr>
                </a:solidFill>
              </a:rPr>
              <a:pPr/>
              <a:t>40</a:t>
            </a:fld>
            <a:endParaRPr lang="en-CA">
              <a:solidFill>
                <a:srgbClr val="000000">
                  <a:tint val="75000"/>
                </a:srgbClr>
              </a:solidFill>
            </a:endParaRPr>
          </a:p>
        </p:txBody>
      </p:sp>
      <p:pic>
        <p:nvPicPr>
          <p:cNvPr id="6" name="Image 5" descr="SCFP-Québec nouveau logo 2002">
            <a:extLst>
              <a:ext uri="{FF2B5EF4-FFF2-40B4-BE49-F238E27FC236}">
                <a16:creationId xmlns:a16="http://schemas.microsoft.com/office/drawing/2014/main" id="{B96A37AF-0EB5-4BD5-A923-8F747C80226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052736"/>
            <a:ext cx="1154172" cy="688798"/>
          </a:xfrm>
          <a:prstGeom prst="rect">
            <a:avLst/>
          </a:prstGeom>
          <a:noFill/>
          <a:ln>
            <a:noFill/>
          </a:ln>
        </p:spPr>
      </p:pic>
    </p:spTree>
    <p:extLst>
      <p:ext uri="{BB962C8B-B14F-4D97-AF65-F5344CB8AC3E}">
        <p14:creationId xmlns:p14="http://schemas.microsoft.com/office/powerpoint/2010/main" val="25483904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558799" y="373063"/>
            <a:ext cx="5309345" cy="1008062"/>
          </a:xfrm>
        </p:spPr>
        <p:txBody>
          <a:bodyPr>
            <a:normAutofit/>
          </a:bodyPr>
          <a:lstStyle/>
          <a:p>
            <a:r>
              <a:rPr lang="fr-CA" dirty="0">
                <a:solidFill>
                  <a:srgbClr val="00AFDC"/>
                </a:solidFill>
              </a:rPr>
              <a:t>Probabilité de visiter une succursale de la SQDC</a:t>
            </a:r>
            <a:br>
              <a:rPr lang="fr-CA" dirty="0">
                <a:solidFill>
                  <a:srgbClr val="00AFDC"/>
                </a:solidFill>
              </a:rPr>
            </a:br>
            <a:br>
              <a:rPr lang="fr-CA" dirty="0">
                <a:solidFill>
                  <a:srgbClr val="00AFDC"/>
                </a:solidFill>
              </a:rPr>
            </a:br>
            <a:r>
              <a:rPr lang="fr-CA" sz="1050" b="0" dirty="0">
                <a:solidFill>
                  <a:srgbClr val="00AFDC"/>
                </a:solidFill>
              </a:rPr>
              <a:t>Base : répondants qui n’ont jamais visité une succursale de la SQDC (n=1184)</a:t>
            </a:r>
            <a:endParaRPr lang="en-CA" sz="1050" b="0" dirty="0">
              <a:solidFill>
                <a:srgbClr val="00AFDC"/>
              </a:solidFill>
            </a:endParaRPr>
          </a:p>
        </p:txBody>
      </p:sp>
      <p:sp>
        <p:nvSpPr>
          <p:cNvPr id="3" name="Espace réservé du pied de page 2"/>
          <p:cNvSpPr>
            <a:spLocks noGrp="1"/>
          </p:cNvSpPr>
          <p:nvPr>
            <p:ph type="ftr" sz="quarter" idx="11"/>
            <p:custDataLst>
              <p:tags r:id="rId2"/>
            </p:custDataLst>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3"/>
            </p:custDataLst>
          </p:nvPr>
        </p:nvSpPr>
        <p:spPr/>
        <p:txBody>
          <a:bodyPr/>
          <a:lstStyle/>
          <a:p>
            <a:fld id="{E7B58D81-04C7-47EB-9B1C-20051A4D7758}" type="slidenum">
              <a:rPr lang="en-CA" smtClean="0">
                <a:solidFill>
                  <a:srgbClr val="000000">
                    <a:tint val="75000"/>
                  </a:srgbClr>
                </a:solidFill>
              </a:rPr>
              <a:pPr/>
              <a:t>41</a:t>
            </a:fld>
            <a:endParaRPr lang="en-CA">
              <a:solidFill>
                <a:srgbClr val="000000">
                  <a:tint val="75000"/>
                </a:srgbClr>
              </a:solidFill>
            </a:endParaRPr>
          </a:p>
        </p:txBody>
      </p:sp>
      <p:sp>
        <p:nvSpPr>
          <p:cNvPr id="19" name="Rectangle 18"/>
          <p:cNvSpPr/>
          <p:nvPr>
            <p:custDataLst>
              <p:tags r:id="rId4"/>
            </p:custDataLst>
          </p:nvPr>
        </p:nvSpPr>
        <p:spPr>
          <a:xfrm>
            <a:off x="492123" y="6098629"/>
            <a:ext cx="8184333" cy="369332"/>
          </a:xfrm>
          <a:prstGeom prst="rect">
            <a:avLst/>
          </a:prstGeom>
        </p:spPr>
        <p:txBody>
          <a:bodyPr wrap="square">
            <a:spAutoFit/>
          </a:bodyPr>
          <a:lstStyle/>
          <a:p>
            <a:r>
              <a:rPr lang="fr-CA" sz="900" dirty="0">
                <a:solidFill>
                  <a:srgbClr val="595959"/>
                </a:solidFill>
                <a:latin typeface="Arial" panose="020B0604020202020204" pitchFamily="34" charset="0"/>
                <a:cs typeface="Arial" panose="020B0604020202020204" pitchFamily="34" charset="0"/>
              </a:rPr>
              <a:t>Q15. Au cours des prochains mois ou en 2020, est-ce très, assez, peu ou pas du tout probable que vous visitiez une succursale de la Société québécoise du cannabis, la </a:t>
            </a:r>
            <a:r>
              <a:rPr lang="fr-CA" sz="900" dirty="0" err="1">
                <a:solidFill>
                  <a:srgbClr val="595959"/>
                </a:solidFill>
                <a:latin typeface="Arial" panose="020B0604020202020204" pitchFamily="34" charset="0"/>
                <a:cs typeface="Arial" panose="020B0604020202020204" pitchFamily="34" charset="0"/>
              </a:rPr>
              <a:t>SQDC</a:t>
            </a:r>
            <a:r>
              <a:rPr lang="fr-CA" sz="900" dirty="0">
                <a:solidFill>
                  <a:srgbClr val="595959"/>
                </a:solidFill>
                <a:latin typeface="Arial" panose="020B0604020202020204" pitchFamily="34" charset="0"/>
                <a:cs typeface="Arial" panose="020B0604020202020204" pitchFamily="34" charset="0"/>
              </a:rPr>
              <a:t>? </a:t>
            </a:r>
          </a:p>
        </p:txBody>
      </p:sp>
      <p:graphicFrame>
        <p:nvGraphicFramePr>
          <p:cNvPr id="8" name="Graphique 7"/>
          <p:cNvGraphicFramePr/>
          <p:nvPr>
            <p:custDataLst>
              <p:tags r:id="rId5"/>
            </p:custDataLst>
            <p:extLst>
              <p:ext uri="{D42A27DB-BD31-4B8C-83A1-F6EECF244321}">
                <p14:modId xmlns:p14="http://schemas.microsoft.com/office/powerpoint/2010/main" val="1404567382"/>
              </p:ext>
            </p:extLst>
          </p:nvPr>
        </p:nvGraphicFramePr>
        <p:xfrm>
          <a:off x="611560" y="1772816"/>
          <a:ext cx="7920880" cy="3960440"/>
        </p:xfrm>
        <a:graphic>
          <a:graphicData uri="http://schemas.openxmlformats.org/drawingml/2006/chart">
            <c:chart xmlns:c="http://schemas.openxmlformats.org/drawingml/2006/chart" xmlns:r="http://schemas.openxmlformats.org/officeDocument/2006/relationships" r:id="rId7"/>
          </a:graphicData>
        </a:graphic>
      </p:graphicFrame>
      <p:sp>
        <p:nvSpPr>
          <p:cNvPr id="7" name="Accolade fermante 6"/>
          <p:cNvSpPr/>
          <p:nvPr/>
        </p:nvSpPr>
        <p:spPr>
          <a:xfrm>
            <a:off x="4239413" y="2019075"/>
            <a:ext cx="288032" cy="157108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CA"/>
          </a:p>
        </p:txBody>
      </p:sp>
      <p:sp>
        <p:nvSpPr>
          <p:cNvPr id="9" name="ZoneTexte 8"/>
          <p:cNvSpPr txBox="1"/>
          <p:nvPr/>
        </p:nvSpPr>
        <p:spPr>
          <a:xfrm>
            <a:off x="4540988" y="2554685"/>
            <a:ext cx="1236043" cy="461665"/>
          </a:xfrm>
          <a:prstGeom prst="rect">
            <a:avLst/>
          </a:prstGeom>
          <a:noFill/>
        </p:spPr>
        <p:txBody>
          <a:bodyPr wrap="none" rtlCol="0">
            <a:spAutoFit/>
          </a:bodyPr>
          <a:lstStyle/>
          <a:p>
            <a:pPr algn="ctr"/>
            <a:r>
              <a:rPr lang="fr-CA" sz="1200" b="1" dirty="0">
                <a:solidFill>
                  <a:srgbClr val="595959"/>
                </a:solidFill>
                <a:latin typeface="Arial" panose="020B0604020202020204" pitchFamily="34" charset="0"/>
                <a:cs typeface="Arial" panose="020B0604020202020204" pitchFamily="34" charset="0"/>
              </a:rPr>
              <a:t>Total probable</a:t>
            </a:r>
            <a:br>
              <a:rPr lang="fr-CA" sz="1200" b="1" dirty="0">
                <a:solidFill>
                  <a:srgbClr val="595959"/>
                </a:solidFill>
                <a:latin typeface="Arial" panose="020B0604020202020204" pitchFamily="34" charset="0"/>
                <a:cs typeface="Arial" panose="020B0604020202020204" pitchFamily="34" charset="0"/>
              </a:rPr>
            </a:br>
            <a:r>
              <a:rPr lang="fr-CA" sz="1200" b="1" dirty="0">
                <a:solidFill>
                  <a:srgbClr val="595959"/>
                </a:solidFill>
                <a:latin typeface="Arial" panose="020B0604020202020204" pitchFamily="34" charset="0"/>
                <a:cs typeface="Arial" panose="020B0604020202020204" pitchFamily="34" charset="0"/>
              </a:rPr>
              <a:t>18%</a:t>
            </a:r>
          </a:p>
        </p:txBody>
      </p:sp>
      <p:sp>
        <p:nvSpPr>
          <p:cNvPr id="10" name="Accolade fermante 9"/>
          <p:cNvSpPr/>
          <p:nvPr/>
        </p:nvSpPr>
        <p:spPr>
          <a:xfrm>
            <a:off x="6399674" y="3867489"/>
            <a:ext cx="288032" cy="157108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CA"/>
          </a:p>
        </p:txBody>
      </p:sp>
      <p:sp>
        <p:nvSpPr>
          <p:cNvPr id="11" name="ZoneTexte 10"/>
          <p:cNvSpPr txBox="1"/>
          <p:nvPr/>
        </p:nvSpPr>
        <p:spPr>
          <a:xfrm>
            <a:off x="6759191" y="4336424"/>
            <a:ext cx="1710725" cy="646331"/>
          </a:xfrm>
          <a:prstGeom prst="rect">
            <a:avLst/>
          </a:prstGeom>
          <a:noFill/>
        </p:spPr>
        <p:txBody>
          <a:bodyPr wrap="none" rtlCol="0">
            <a:spAutoFit/>
          </a:bodyPr>
          <a:lstStyle/>
          <a:p>
            <a:pPr algn="ctr"/>
            <a:r>
              <a:rPr lang="fr-CA" sz="1200" b="1" dirty="0">
                <a:solidFill>
                  <a:srgbClr val="595959"/>
                </a:solidFill>
                <a:latin typeface="Arial" panose="020B0604020202020204" pitchFamily="34" charset="0"/>
                <a:cs typeface="Arial" panose="020B0604020202020204" pitchFamily="34" charset="0"/>
              </a:rPr>
              <a:t>Total peu et </a:t>
            </a:r>
            <a:br>
              <a:rPr lang="fr-CA" sz="1200" b="1" dirty="0">
                <a:solidFill>
                  <a:srgbClr val="595959"/>
                </a:solidFill>
                <a:latin typeface="Arial" panose="020B0604020202020204" pitchFamily="34" charset="0"/>
                <a:cs typeface="Arial" panose="020B0604020202020204" pitchFamily="34" charset="0"/>
              </a:rPr>
            </a:br>
            <a:r>
              <a:rPr lang="fr-CA" sz="1200" b="1" dirty="0">
                <a:solidFill>
                  <a:srgbClr val="595959"/>
                </a:solidFill>
                <a:latin typeface="Arial" panose="020B0604020202020204" pitchFamily="34" charset="0"/>
                <a:cs typeface="Arial" panose="020B0604020202020204" pitchFamily="34" charset="0"/>
              </a:rPr>
              <a:t>pas du tout probable</a:t>
            </a:r>
            <a:br>
              <a:rPr lang="fr-CA" sz="1200" b="1" dirty="0">
                <a:solidFill>
                  <a:srgbClr val="595959"/>
                </a:solidFill>
                <a:latin typeface="Arial" panose="020B0604020202020204" pitchFamily="34" charset="0"/>
                <a:cs typeface="Arial" panose="020B0604020202020204" pitchFamily="34" charset="0"/>
              </a:rPr>
            </a:br>
            <a:r>
              <a:rPr lang="fr-CA" sz="1200" b="1" dirty="0">
                <a:solidFill>
                  <a:srgbClr val="595959"/>
                </a:solidFill>
                <a:latin typeface="Arial" panose="020B0604020202020204" pitchFamily="34" charset="0"/>
                <a:cs typeface="Arial" panose="020B0604020202020204" pitchFamily="34" charset="0"/>
              </a:rPr>
              <a:t>82%</a:t>
            </a:r>
          </a:p>
        </p:txBody>
      </p:sp>
      <p:pic>
        <p:nvPicPr>
          <p:cNvPr id="12" name="Image 11" descr="SCFP-Québec nouveau logo 2002">
            <a:extLst>
              <a:ext uri="{FF2B5EF4-FFF2-40B4-BE49-F238E27FC236}">
                <a16:creationId xmlns:a16="http://schemas.microsoft.com/office/drawing/2014/main" id="{6AB2D805-AF3B-4E82-951A-C46705707481}"/>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5014" y="6402161"/>
            <a:ext cx="718036" cy="319314"/>
          </a:xfrm>
          <a:prstGeom prst="rect">
            <a:avLst/>
          </a:prstGeom>
          <a:noFill/>
          <a:ln>
            <a:noFill/>
          </a:ln>
        </p:spPr>
      </p:pic>
    </p:spTree>
    <p:extLst>
      <p:ext uri="{BB962C8B-B14F-4D97-AF65-F5344CB8AC3E}">
        <p14:creationId xmlns:p14="http://schemas.microsoft.com/office/powerpoint/2010/main" val="13099943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796D9A48-79C6-4197-8D0F-CBBBC3E06E94}"/>
              </a:ext>
            </a:extLst>
          </p:cNvPr>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a:extLst>
              <a:ext uri="{FF2B5EF4-FFF2-40B4-BE49-F238E27FC236}">
                <a16:creationId xmlns:a16="http://schemas.microsoft.com/office/drawing/2014/main" id="{FE5FD9F7-7A6E-4AD8-BD71-C5377B92A075}"/>
              </a:ext>
            </a:extLst>
          </p:cNvPr>
          <p:cNvSpPr>
            <a:spLocks noGrp="1"/>
          </p:cNvSpPr>
          <p:nvPr>
            <p:ph type="sldNum" sz="quarter" idx="12"/>
          </p:nvPr>
        </p:nvSpPr>
        <p:spPr/>
        <p:txBody>
          <a:bodyPr/>
          <a:lstStyle/>
          <a:p>
            <a:fld id="{E7B58D81-04C7-47EB-9B1C-20051A4D7758}" type="slidenum">
              <a:rPr lang="en-CA" smtClean="0">
                <a:solidFill>
                  <a:srgbClr val="000000">
                    <a:tint val="75000"/>
                  </a:srgbClr>
                </a:solidFill>
              </a:rPr>
              <a:pPr/>
              <a:t>42</a:t>
            </a:fld>
            <a:endParaRPr lang="en-CA">
              <a:solidFill>
                <a:srgbClr val="000000">
                  <a:tint val="75000"/>
                </a:srgbClr>
              </a:solidFill>
            </a:endParaRPr>
          </a:p>
        </p:txBody>
      </p:sp>
      <p:pic>
        <p:nvPicPr>
          <p:cNvPr id="6" name="Image 5" descr="SCFP-Québec nouveau logo 2002">
            <a:extLst>
              <a:ext uri="{FF2B5EF4-FFF2-40B4-BE49-F238E27FC236}">
                <a16:creationId xmlns:a16="http://schemas.microsoft.com/office/drawing/2014/main" id="{B96A37AF-0EB5-4BD5-A923-8F747C80226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052736"/>
            <a:ext cx="1154172" cy="688798"/>
          </a:xfrm>
          <a:prstGeom prst="rect">
            <a:avLst/>
          </a:prstGeom>
          <a:noFill/>
          <a:ln>
            <a:noFill/>
          </a:ln>
        </p:spPr>
      </p:pic>
    </p:spTree>
    <p:extLst>
      <p:ext uri="{BB962C8B-B14F-4D97-AF65-F5344CB8AC3E}">
        <p14:creationId xmlns:p14="http://schemas.microsoft.com/office/powerpoint/2010/main" val="9899543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558799" y="373063"/>
            <a:ext cx="5309345" cy="1008062"/>
          </a:xfrm>
        </p:spPr>
        <p:txBody>
          <a:bodyPr>
            <a:normAutofit/>
          </a:bodyPr>
          <a:lstStyle/>
          <a:p>
            <a:r>
              <a:rPr lang="fr-CA" dirty="0">
                <a:solidFill>
                  <a:srgbClr val="00AFDC"/>
                </a:solidFill>
              </a:rPr>
              <a:t>Achat d’un produit du cannabis</a:t>
            </a:r>
            <a:br>
              <a:rPr lang="fr-CA" dirty="0">
                <a:solidFill>
                  <a:srgbClr val="00AFDC"/>
                </a:solidFill>
              </a:rPr>
            </a:br>
            <a:br>
              <a:rPr lang="fr-CA" dirty="0">
                <a:solidFill>
                  <a:srgbClr val="00AFDC"/>
                </a:solidFill>
              </a:rPr>
            </a:br>
            <a:r>
              <a:rPr lang="fr-CA" sz="1050" b="0" dirty="0">
                <a:solidFill>
                  <a:srgbClr val="00AFDC"/>
                </a:solidFill>
              </a:rPr>
              <a:t>Base : répondants qui ont visité une succursale de la SQDC (n=316)</a:t>
            </a:r>
            <a:endParaRPr lang="en-CA" sz="1050" b="0" dirty="0">
              <a:solidFill>
                <a:srgbClr val="00AFDC"/>
              </a:solidFill>
            </a:endParaRPr>
          </a:p>
        </p:txBody>
      </p:sp>
      <p:sp>
        <p:nvSpPr>
          <p:cNvPr id="3" name="Espace réservé du pied de page 2"/>
          <p:cNvSpPr>
            <a:spLocks noGrp="1"/>
          </p:cNvSpPr>
          <p:nvPr>
            <p:ph type="ftr" sz="quarter" idx="11"/>
            <p:custDataLst>
              <p:tags r:id="rId2"/>
            </p:custDataLst>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3"/>
            </p:custDataLst>
          </p:nvPr>
        </p:nvSpPr>
        <p:spPr/>
        <p:txBody>
          <a:bodyPr/>
          <a:lstStyle/>
          <a:p>
            <a:fld id="{E7B58D81-04C7-47EB-9B1C-20051A4D7758}" type="slidenum">
              <a:rPr lang="en-CA" smtClean="0">
                <a:solidFill>
                  <a:srgbClr val="000000">
                    <a:tint val="75000"/>
                  </a:srgbClr>
                </a:solidFill>
              </a:rPr>
              <a:pPr/>
              <a:t>43</a:t>
            </a:fld>
            <a:endParaRPr lang="en-CA">
              <a:solidFill>
                <a:srgbClr val="000000">
                  <a:tint val="75000"/>
                </a:srgbClr>
              </a:solidFill>
            </a:endParaRPr>
          </a:p>
        </p:txBody>
      </p:sp>
      <p:sp>
        <p:nvSpPr>
          <p:cNvPr id="19" name="Rectangle 18"/>
          <p:cNvSpPr/>
          <p:nvPr>
            <p:custDataLst>
              <p:tags r:id="rId4"/>
            </p:custDataLst>
          </p:nvPr>
        </p:nvSpPr>
        <p:spPr>
          <a:xfrm>
            <a:off x="492123" y="6279604"/>
            <a:ext cx="8184333" cy="230832"/>
          </a:xfrm>
          <a:prstGeom prst="rect">
            <a:avLst/>
          </a:prstGeom>
        </p:spPr>
        <p:txBody>
          <a:bodyPr wrap="square">
            <a:spAutoFit/>
          </a:bodyPr>
          <a:lstStyle/>
          <a:p>
            <a:r>
              <a:rPr lang="fr-CA" sz="900" dirty="0">
                <a:solidFill>
                  <a:srgbClr val="595959"/>
                </a:solidFill>
                <a:latin typeface="Arial" panose="020B0604020202020204" pitchFamily="34" charset="0"/>
                <a:cs typeface="Arial" panose="020B0604020202020204" pitchFamily="34" charset="0"/>
              </a:rPr>
              <a:t>Q16. Lors de votre/vos visite(s) dans une succursale de la Société québécoise du cannabis, la </a:t>
            </a:r>
            <a:r>
              <a:rPr lang="fr-CA" sz="900" dirty="0" err="1">
                <a:solidFill>
                  <a:srgbClr val="595959"/>
                </a:solidFill>
                <a:latin typeface="Arial" panose="020B0604020202020204" pitchFamily="34" charset="0"/>
                <a:cs typeface="Arial" panose="020B0604020202020204" pitchFamily="34" charset="0"/>
              </a:rPr>
              <a:t>SQDC</a:t>
            </a:r>
            <a:r>
              <a:rPr lang="fr-CA" sz="900" dirty="0">
                <a:solidFill>
                  <a:srgbClr val="595959"/>
                </a:solidFill>
                <a:latin typeface="Arial" panose="020B0604020202020204" pitchFamily="34" charset="0"/>
                <a:cs typeface="Arial" panose="020B0604020202020204" pitchFamily="34" charset="0"/>
              </a:rPr>
              <a:t>, avez-vous déjà acheté un produit du cannabis?</a:t>
            </a:r>
          </a:p>
        </p:txBody>
      </p:sp>
      <p:graphicFrame>
        <p:nvGraphicFramePr>
          <p:cNvPr id="8" name="Graphique 7"/>
          <p:cNvGraphicFramePr/>
          <p:nvPr>
            <p:custDataLst>
              <p:tags r:id="rId5"/>
            </p:custDataLst>
            <p:extLst>
              <p:ext uri="{D42A27DB-BD31-4B8C-83A1-F6EECF244321}">
                <p14:modId xmlns:p14="http://schemas.microsoft.com/office/powerpoint/2010/main" val="978695089"/>
              </p:ext>
            </p:extLst>
          </p:nvPr>
        </p:nvGraphicFramePr>
        <p:xfrm>
          <a:off x="611560" y="1772816"/>
          <a:ext cx="7920880" cy="3960440"/>
        </p:xfrm>
        <a:graphic>
          <a:graphicData uri="http://schemas.openxmlformats.org/drawingml/2006/chart">
            <c:chart xmlns:c="http://schemas.openxmlformats.org/drawingml/2006/chart" xmlns:r="http://schemas.openxmlformats.org/officeDocument/2006/relationships" r:id="rId7"/>
          </a:graphicData>
        </a:graphic>
      </p:graphicFrame>
      <p:pic>
        <p:nvPicPr>
          <p:cNvPr id="7" name="Image 6" descr="SCFP-Québec nouveau logo 2002">
            <a:extLst>
              <a:ext uri="{FF2B5EF4-FFF2-40B4-BE49-F238E27FC236}">
                <a16:creationId xmlns:a16="http://schemas.microsoft.com/office/drawing/2014/main" id="{D17D333B-1944-42DB-A90C-B8B59D0CF383}"/>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0352" y="6448489"/>
            <a:ext cx="718036" cy="319314"/>
          </a:xfrm>
          <a:prstGeom prst="rect">
            <a:avLst/>
          </a:prstGeom>
          <a:noFill/>
          <a:ln>
            <a:noFill/>
          </a:ln>
        </p:spPr>
      </p:pic>
    </p:spTree>
    <p:extLst>
      <p:ext uri="{BB962C8B-B14F-4D97-AF65-F5344CB8AC3E}">
        <p14:creationId xmlns:p14="http://schemas.microsoft.com/office/powerpoint/2010/main" val="2444969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796D9A48-79C6-4197-8D0F-CBBBC3E06E94}"/>
              </a:ext>
            </a:extLst>
          </p:cNvPr>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a:extLst>
              <a:ext uri="{FF2B5EF4-FFF2-40B4-BE49-F238E27FC236}">
                <a16:creationId xmlns:a16="http://schemas.microsoft.com/office/drawing/2014/main" id="{FE5FD9F7-7A6E-4AD8-BD71-C5377B92A075}"/>
              </a:ext>
            </a:extLst>
          </p:cNvPr>
          <p:cNvSpPr>
            <a:spLocks noGrp="1"/>
          </p:cNvSpPr>
          <p:nvPr>
            <p:ph type="sldNum" sz="quarter" idx="12"/>
          </p:nvPr>
        </p:nvSpPr>
        <p:spPr/>
        <p:txBody>
          <a:bodyPr/>
          <a:lstStyle/>
          <a:p>
            <a:fld id="{E7B58D81-04C7-47EB-9B1C-20051A4D7758}" type="slidenum">
              <a:rPr lang="en-CA" smtClean="0">
                <a:solidFill>
                  <a:srgbClr val="000000">
                    <a:tint val="75000"/>
                  </a:srgbClr>
                </a:solidFill>
              </a:rPr>
              <a:pPr/>
              <a:t>44</a:t>
            </a:fld>
            <a:endParaRPr lang="en-CA">
              <a:solidFill>
                <a:srgbClr val="000000">
                  <a:tint val="75000"/>
                </a:srgbClr>
              </a:solidFill>
            </a:endParaRPr>
          </a:p>
        </p:txBody>
      </p:sp>
      <p:pic>
        <p:nvPicPr>
          <p:cNvPr id="6" name="Image 5" descr="SCFP-Québec nouveau logo 2002">
            <a:extLst>
              <a:ext uri="{FF2B5EF4-FFF2-40B4-BE49-F238E27FC236}">
                <a16:creationId xmlns:a16="http://schemas.microsoft.com/office/drawing/2014/main" id="{B96A37AF-0EB5-4BD5-A923-8F747C80226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052736"/>
            <a:ext cx="1154172" cy="688798"/>
          </a:xfrm>
          <a:prstGeom prst="rect">
            <a:avLst/>
          </a:prstGeom>
          <a:noFill/>
          <a:ln>
            <a:noFill/>
          </a:ln>
        </p:spPr>
      </p:pic>
    </p:spTree>
    <p:extLst>
      <p:ext uri="{BB962C8B-B14F-4D97-AF65-F5344CB8AC3E}">
        <p14:creationId xmlns:p14="http://schemas.microsoft.com/office/powerpoint/2010/main" val="30960507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custDataLst>
              <p:tags r:id="rId1"/>
            </p:custDataLst>
          </p:nvPr>
        </p:nvSpPr>
        <p:spPr/>
        <p:txBody>
          <a:bodyPr/>
          <a:lstStyle/>
          <a:p>
            <a:r>
              <a:rPr lang="en-CA">
                <a:solidFill>
                  <a:srgbClr val="000000">
                    <a:tint val="75000"/>
                  </a:srgbClr>
                </a:solidFill>
              </a:rPr>
              <a:t>CROP</a:t>
            </a:r>
          </a:p>
        </p:txBody>
      </p:sp>
      <p:sp>
        <p:nvSpPr>
          <p:cNvPr id="4" name="Espace réservé du numéro de diapositive 3"/>
          <p:cNvSpPr>
            <a:spLocks noGrp="1"/>
          </p:cNvSpPr>
          <p:nvPr>
            <p:ph type="sldNum" sz="quarter" idx="12"/>
            <p:custDataLst>
              <p:tags r:id="rId2"/>
            </p:custDataLst>
          </p:nvPr>
        </p:nvSpPr>
        <p:spPr/>
        <p:txBody>
          <a:bodyPr/>
          <a:lstStyle/>
          <a:p>
            <a:fld id="{E7B58D81-04C7-47EB-9B1C-20051A4D7758}" type="slidenum">
              <a:rPr lang="en-CA" smtClean="0">
                <a:solidFill>
                  <a:srgbClr val="000000">
                    <a:tint val="75000"/>
                  </a:srgbClr>
                </a:solidFill>
              </a:rPr>
              <a:pPr/>
              <a:t>45</a:t>
            </a:fld>
            <a:endParaRPr lang="en-CA">
              <a:solidFill>
                <a:srgbClr val="000000">
                  <a:tint val="75000"/>
                </a:srgbClr>
              </a:solidFill>
            </a:endParaRPr>
          </a:p>
        </p:txBody>
      </p:sp>
      <p:sp>
        <p:nvSpPr>
          <p:cNvPr id="17" name="ZoneTexte 16"/>
          <p:cNvSpPr txBox="1"/>
          <p:nvPr>
            <p:custDataLst>
              <p:tags r:id="rId3"/>
            </p:custDataLst>
          </p:nvPr>
        </p:nvSpPr>
        <p:spPr>
          <a:xfrm>
            <a:off x="470938" y="6015192"/>
            <a:ext cx="8215862" cy="507831"/>
          </a:xfrm>
          <a:prstGeom prst="rect">
            <a:avLst/>
          </a:prstGeom>
          <a:noFill/>
        </p:spPr>
        <p:txBody>
          <a:bodyPr wrap="square" rtlCol="0">
            <a:spAutoFit/>
          </a:bodyPr>
          <a:lstStyle/>
          <a:p>
            <a:r>
              <a:rPr lang="fr-CA" sz="900" dirty="0">
                <a:solidFill>
                  <a:srgbClr val="595959"/>
                </a:solidFill>
                <a:latin typeface="Arial" pitchFamily="34" charset="0"/>
                <a:cs typeface="Arial" pitchFamily="34" charset="0"/>
              </a:rPr>
              <a:t>Q17. Sans égard à la disponibilité des produits, quelle a été votre appréciation de ou des succursales de la SQDC (Société québécoise du cannabis) que vous avez visitée(s), et ce en utilisant une échelle de 1 à 10, où 1 signifie que vous avez une TRÈS MAUVAISE appréciation et 10 que vous en avez une EXCELLENTE appréciation? Veuillez nous donner… </a:t>
            </a:r>
          </a:p>
        </p:txBody>
      </p:sp>
      <p:sp>
        <p:nvSpPr>
          <p:cNvPr id="19" name="Titre 1"/>
          <p:cNvSpPr>
            <a:spLocks noGrp="1"/>
          </p:cNvSpPr>
          <p:nvPr>
            <p:ph type="title"/>
            <p:custDataLst>
              <p:tags r:id="rId4"/>
            </p:custDataLst>
          </p:nvPr>
        </p:nvSpPr>
        <p:spPr>
          <a:xfrm>
            <a:off x="558799" y="276447"/>
            <a:ext cx="5661247" cy="1104678"/>
          </a:xfrm>
        </p:spPr>
        <p:txBody>
          <a:bodyPr>
            <a:normAutofit/>
          </a:bodyPr>
          <a:lstStyle/>
          <a:p>
            <a:r>
              <a:rPr lang="fr-CA" dirty="0"/>
              <a:t>Appréciation des succursales de la SQDC</a:t>
            </a:r>
            <a:br>
              <a:rPr lang="fr-CA" dirty="0"/>
            </a:br>
            <a:br>
              <a:rPr lang="fr-CA" dirty="0"/>
            </a:br>
            <a:r>
              <a:rPr lang="fr-CA" sz="1100" b="0" dirty="0">
                <a:solidFill>
                  <a:srgbClr val="00AFDC"/>
                </a:solidFill>
              </a:rPr>
              <a:t>Base : répondants qui ont visité une succursale de la SQDC (n=316)</a:t>
            </a:r>
            <a:endParaRPr lang="fr-CA" sz="1100" b="0" dirty="0"/>
          </a:p>
        </p:txBody>
      </p:sp>
      <p:graphicFrame>
        <p:nvGraphicFramePr>
          <p:cNvPr id="8" name="Graphique 7"/>
          <p:cNvGraphicFramePr/>
          <p:nvPr>
            <p:custDataLst>
              <p:tags r:id="rId5"/>
            </p:custDataLst>
            <p:extLst>
              <p:ext uri="{D42A27DB-BD31-4B8C-83A1-F6EECF244321}">
                <p14:modId xmlns:p14="http://schemas.microsoft.com/office/powerpoint/2010/main" val="1109099266"/>
              </p:ext>
            </p:extLst>
          </p:nvPr>
        </p:nvGraphicFramePr>
        <p:xfrm>
          <a:off x="339616" y="1399659"/>
          <a:ext cx="7560916" cy="4684931"/>
        </p:xfrm>
        <a:graphic>
          <a:graphicData uri="http://schemas.openxmlformats.org/drawingml/2006/chart">
            <c:chart xmlns:c="http://schemas.openxmlformats.org/drawingml/2006/chart" xmlns:r="http://schemas.openxmlformats.org/officeDocument/2006/relationships" r:id="rId8"/>
          </a:graphicData>
        </a:graphic>
      </p:graphicFrame>
      <p:sp>
        <p:nvSpPr>
          <p:cNvPr id="6" name="ZoneTexte 5"/>
          <p:cNvSpPr txBox="1"/>
          <p:nvPr>
            <p:custDataLst>
              <p:tags r:id="rId6"/>
            </p:custDataLst>
          </p:nvPr>
        </p:nvSpPr>
        <p:spPr>
          <a:xfrm>
            <a:off x="4085327" y="1476162"/>
            <a:ext cx="797013" cy="276999"/>
          </a:xfrm>
          <a:prstGeom prst="rect">
            <a:avLst/>
          </a:prstGeom>
          <a:noFill/>
        </p:spPr>
        <p:txBody>
          <a:bodyPr wrap="none" rtlCol="0">
            <a:spAutoFit/>
          </a:bodyPr>
          <a:lstStyle/>
          <a:p>
            <a:r>
              <a:rPr lang="fr-CA" sz="1200" dirty="0">
                <a:solidFill>
                  <a:srgbClr val="000000">
                    <a:lumMod val="65000"/>
                    <a:lumOff val="35000"/>
                  </a:srgbClr>
                </a:solidFill>
                <a:latin typeface="Arial Narrow" panose="020B0606020202030204" pitchFamily="34" charset="0"/>
              </a:rPr>
              <a:t>Notes de...</a:t>
            </a:r>
          </a:p>
        </p:txBody>
      </p:sp>
      <p:graphicFrame>
        <p:nvGraphicFramePr>
          <p:cNvPr id="2" name="Tableau 1"/>
          <p:cNvGraphicFramePr>
            <a:graphicFrameLocks noGrp="1"/>
          </p:cNvGraphicFramePr>
          <p:nvPr>
            <p:extLst>
              <p:ext uri="{D42A27DB-BD31-4B8C-83A1-F6EECF244321}">
                <p14:modId xmlns:p14="http://schemas.microsoft.com/office/powerpoint/2010/main" val="3694199010"/>
              </p:ext>
            </p:extLst>
          </p:nvPr>
        </p:nvGraphicFramePr>
        <p:xfrm>
          <a:off x="7884368" y="1340768"/>
          <a:ext cx="864000" cy="4536506"/>
        </p:xfrm>
        <a:graphic>
          <a:graphicData uri="http://schemas.openxmlformats.org/drawingml/2006/table">
            <a:tbl>
              <a:tblPr firstRow="1" bandRow="1">
                <a:tableStyleId>{5C22544A-7EE6-4342-B048-85BDC9FD1C3A}</a:tableStyleId>
              </a:tblPr>
              <a:tblGrid>
                <a:gridCol w="864000">
                  <a:extLst>
                    <a:ext uri="{9D8B030D-6E8A-4147-A177-3AD203B41FA5}">
                      <a16:colId xmlns:a16="http://schemas.microsoft.com/office/drawing/2014/main" val="20000"/>
                    </a:ext>
                  </a:extLst>
                </a:gridCol>
              </a:tblGrid>
              <a:tr h="287493">
                <a:tc>
                  <a:txBody>
                    <a:bodyPr/>
                    <a:lstStyle/>
                    <a:p>
                      <a:r>
                        <a:rPr lang="fr-CA" sz="1200" noProof="0" dirty="0">
                          <a:solidFill>
                            <a:srgbClr val="595959"/>
                          </a:solidFill>
                          <a:latin typeface="Arial" panose="020B0604020202020204" pitchFamily="34" charset="0"/>
                          <a:cs typeface="Arial" panose="020B0604020202020204" pitchFamily="34" charset="0"/>
                        </a:rPr>
                        <a:t>Moyenne</a:t>
                      </a:r>
                    </a:p>
                  </a:txBody>
                  <a:tcPr>
                    <a:lnB w="28575"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r h="287493">
                <a:tc>
                  <a:txBody>
                    <a:bodyPr/>
                    <a:lstStyle/>
                    <a:p>
                      <a:endParaRPr lang="fr-CA" sz="1200" noProof="0" dirty="0">
                        <a:solidFill>
                          <a:srgbClr val="595959"/>
                        </a:solidFill>
                        <a:latin typeface="Arial" panose="020B0604020202020204" pitchFamily="34" charset="0"/>
                        <a:cs typeface="Arial" panose="020B0604020202020204" pitchFamily="34" charset="0"/>
                      </a:endParaRPr>
                    </a:p>
                  </a:txBody>
                  <a:tcPr>
                    <a:lnT w="28575" cap="flat" cmpd="sng" algn="ctr">
                      <a:noFill/>
                      <a:prstDash val="solid"/>
                      <a:round/>
                      <a:headEnd type="none" w="med" len="med"/>
                      <a:tailEnd type="none" w="med" len="med"/>
                    </a:lnT>
                    <a:lnB w="28575" cap="flat" cmpd="sng" algn="ctr">
                      <a:solidFill>
                        <a:srgbClr val="00AFDC"/>
                      </a:solidFill>
                      <a:prstDash val="solid"/>
                      <a:round/>
                      <a:headEnd type="none" w="med" len="med"/>
                      <a:tailEnd type="none" w="med" len="med"/>
                    </a:lnB>
                    <a:noFill/>
                  </a:tcPr>
                </a:tc>
                <a:extLst>
                  <a:ext uri="{0D108BD9-81ED-4DB2-BD59-A6C34878D82A}">
                    <a16:rowId xmlns:a16="http://schemas.microsoft.com/office/drawing/2014/main" val="10001"/>
                  </a:ext>
                </a:extLst>
              </a:tr>
              <a:tr h="792304">
                <a:tc>
                  <a:txBody>
                    <a:bodyPr/>
                    <a:lstStyle/>
                    <a:p>
                      <a:pPr algn="ctr"/>
                      <a:endParaRPr lang="en-CA" sz="1200" b="1" dirty="0">
                        <a:solidFill>
                          <a:srgbClr val="595959"/>
                        </a:solidFill>
                        <a:latin typeface="Arial" panose="020B0604020202020204" pitchFamily="34" charset="0"/>
                        <a:cs typeface="Arial" panose="020B0604020202020204" pitchFamily="34" charset="0"/>
                      </a:endParaRPr>
                    </a:p>
                    <a:p>
                      <a:pPr algn="ctr"/>
                      <a:r>
                        <a:rPr lang="en-CA" sz="1200" b="1" dirty="0">
                          <a:solidFill>
                            <a:srgbClr val="595959"/>
                          </a:solidFill>
                          <a:latin typeface="Arial" panose="020B0604020202020204" pitchFamily="34" charset="0"/>
                          <a:cs typeface="Arial" panose="020B0604020202020204" pitchFamily="34" charset="0"/>
                        </a:rPr>
                        <a:t>7,6</a:t>
                      </a:r>
                      <a:endParaRPr lang="fr-CA" sz="1200" b="1" dirty="0">
                        <a:solidFill>
                          <a:srgbClr val="595959"/>
                        </a:solidFill>
                        <a:latin typeface="Arial" panose="020B0604020202020204" pitchFamily="34" charset="0"/>
                        <a:cs typeface="Arial" panose="020B0604020202020204" pitchFamily="34" charset="0"/>
                      </a:endParaRPr>
                    </a:p>
                  </a:txBody>
                  <a:tcPr>
                    <a:lnT w="28575" cap="flat" cmpd="sng" algn="ctr">
                      <a:solidFill>
                        <a:srgbClr val="00AFDC"/>
                      </a:solidFill>
                      <a:prstDash val="solid"/>
                      <a:round/>
                      <a:headEnd type="none" w="med" len="med"/>
                      <a:tailEnd type="none" w="med" len="med"/>
                    </a:lnT>
                    <a:noFill/>
                  </a:tcPr>
                </a:tc>
                <a:extLst>
                  <a:ext uri="{0D108BD9-81ED-4DB2-BD59-A6C34878D82A}">
                    <a16:rowId xmlns:a16="http://schemas.microsoft.com/office/drawing/2014/main" val="10002"/>
                  </a:ext>
                </a:extLst>
              </a:tr>
              <a:tr h="792304">
                <a:tc>
                  <a:txBody>
                    <a:bodyPr/>
                    <a:lstStyle/>
                    <a:p>
                      <a:pPr algn="ctr"/>
                      <a:endParaRPr lang="en-CA" sz="1200" b="1" dirty="0">
                        <a:solidFill>
                          <a:srgbClr val="595959"/>
                        </a:solidFill>
                        <a:latin typeface="Arial" panose="020B0604020202020204" pitchFamily="34" charset="0"/>
                        <a:cs typeface="Arial" panose="020B0604020202020204" pitchFamily="34" charset="0"/>
                      </a:endParaRPr>
                    </a:p>
                    <a:p>
                      <a:pPr algn="ctr"/>
                      <a:r>
                        <a:rPr lang="en-CA" sz="1200" b="1" dirty="0">
                          <a:solidFill>
                            <a:srgbClr val="595959"/>
                          </a:solidFill>
                          <a:latin typeface="Arial" panose="020B0604020202020204" pitchFamily="34" charset="0"/>
                          <a:cs typeface="Arial" panose="020B0604020202020204" pitchFamily="34" charset="0"/>
                        </a:rPr>
                        <a:t>7,4</a:t>
                      </a:r>
                      <a:endParaRPr lang="fr-CA" sz="1200" b="1" dirty="0">
                        <a:solidFill>
                          <a:srgbClr val="595959"/>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0003"/>
                  </a:ext>
                </a:extLst>
              </a:tr>
              <a:tr h="792304">
                <a:tc>
                  <a:txBody>
                    <a:bodyPr/>
                    <a:lstStyle/>
                    <a:p>
                      <a:pPr algn="ctr"/>
                      <a:endParaRPr lang="en-CA" sz="1200" b="1" dirty="0">
                        <a:solidFill>
                          <a:srgbClr val="595959"/>
                        </a:solidFill>
                        <a:latin typeface="Arial" panose="020B0604020202020204" pitchFamily="34" charset="0"/>
                        <a:cs typeface="Arial" panose="020B0604020202020204" pitchFamily="34" charset="0"/>
                      </a:endParaRPr>
                    </a:p>
                    <a:p>
                      <a:pPr algn="ctr"/>
                      <a:r>
                        <a:rPr lang="en-CA" sz="1200" b="1" dirty="0">
                          <a:solidFill>
                            <a:srgbClr val="595959"/>
                          </a:solidFill>
                          <a:latin typeface="Arial" panose="020B0604020202020204" pitchFamily="34" charset="0"/>
                          <a:cs typeface="Arial" panose="020B0604020202020204" pitchFamily="34" charset="0"/>
                        </a:rPr>
                        <a:t>7,3</a:t>
                      </a:r>
                      <a:endParaRPr lang="fr-CA" sz="1200" b="1" dirty="0">
                        <a:solidFill>
                          <a:srgbClr val="595959"/>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0004"/>
                  </a:ext>
                </a:extLst>
              </a:tr>
              <a:tr h="792304">
                <a:tc>
                  <a:txBody>
                    <a:bodyPr/>
                    <a:lstStyle/>
                    <a:p>
                      <a:pPr algn="ctr"/>
                      <a:endParaRPr lang="en-CA" sz="1200" b="1" dirty="0">
                        <a:solidFill>
                          <a:srgbClr val="595959"/>
                        </a:solidFill>
                        <a:latin typeface="Arial" panose="020B0604020202020204" pitchFamily="34" charset="0"/>
                        <a:cs typeface="Arial" panose="020B0604020202020204" pitchFamily="34" charset="0"/>
                      </a:endParaRPr>
                    </a:p>
                    <a:p>
                      <a:pPr algn="ctr"/>
                      <a:r>
                        <a:rPr lang="en-CA" sz="1200" b="1" dirty="0">
                          <a:solidFill>
                            <a:srgbClr val="595959"/>
                          </a:solidFill>
                          <a:latin typeface="Arial" panose="020B0604020202020204" pitchFamily="34" charset="0"/>
                          <a:cs typeface="Arial" panose="020B0604020202020204" pitchFamily="34" charset="0"/>
                        </a:rPr>
                        <a:t>7,3</a:t>
                      </a:r>
                      <a:endParaRPr lang="fr-CA" sz="1200" b="1" dirty="0">
                        <a:solidFill>
                          <a:srgbClr val="595959"/>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0005"/>
                  </a:ext>
                </a:extLst>
              </a:tr>
              <a:tr h="792304">
                <a:tc>
                  <a:txBody>
                    <a:bodyPr/>
                    <a:lstStyle/>
                    <a:p>
                      <a:pPr algn="ctr"/>
                      <a:endParaRPr lang="en-CA" sz="1200" b="1" dirty="0">
                        <a:solidFill>
                          <a:srgbClr val="595959"/>
                        </a:solidFill>
                        <a:latin typeface="Arial" panose="020B0604020202020204" pitchFamily="34" charset="0"/>
                        <a:cs typeface="Arial" panose="020B0604020202020204" pitchFamily="34" charset="0"/>
                      </a:endParaRPr>
                    </a:p>
                    <a:p>
                      <a:pPr algn="ctr"/>
                      <a:r>
                        <a:rPr lang="en-CA" sz="1200" b="1" dirty="0">
                          <a:solidFill>
                            <a:srgbClr val="595959"/>
                          </a:solidFill>
                          <a:latin typeface="Arial" panose="020B0604020202020204" pitchFamily="34" charset="0"/>
                          <a:cs typeface="Arial" panose="020B0604020202020204" pitchFamily="34" charset="0"/>
                        </a:rPr>
                        <a:t>6,4</a:t>
                      </a:r>
                      <a:endParaRPr lang="fr-CA" sz="1200" b="1" dirty="0">
                        <a:solidFill>
                          <a:srgbClr val="595959"/>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0006"/>
                  </a:ext>
                </a:extLst>
              </a:tr>
            </a:tbl>
          </a:graphicData>
        </a:graphic>
      </p:graphicFrame>
      <p:pic>
        <p:nvPicPr>
          <p:cNvPr id="9" name="Image 8" descr="SCFP-Québec nouveau logo 2002">
            <a:extLst>
              <a:ext uri="{FF2B5EF4-FFF2-40B4-BE49-F238E27FC236}">
                <a16:creationId xmlns:a16="http://schemas.microsoft.com/office/drawing/2014/main" id="{6001F813-D700-449D-8588-9BFA3DB9DFD7}"/>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0352" y="6402161"/>
            <a:ext cx="718036" cy="319314"/>
          </a:xfrm>
          <a:prstGeom prst="rect">
            <a:avLst/>
          </a:prstGeom>
          <a:noFill/>
          <a:ln>
            <a:noFill/>
          </a:ln>
        </p:spPr>
      </p:pic>
    </p:spTree>
    <p:extLst>
      <p:ext uri="{BB962C8B-B14F-4D97-AF65-F5344CB8AC3E}">
        <p14:creationId xmlns:p14="http://schemas.microsoft.com/office/powerpoint/2010/main" val="1094824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796D9A48-79C6-4197-8D0F-CBBBC3E06E94}"/>
              </a:ext>
            </a:extLst>
          </p:cNvPr>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a:extLst>
              <a:ext uri="{FF2B5EF4-FFF2-40B4-BE49-F238E27FC236}">
                <a16:creationId xmlns:a16="http://schemas.microsoft.com/office/drawing/2014/main" id="{FE5FD9F7-7A6E-4AD8-BD71-C5377B92A075}"/>
              </a:ext>
            </a:extLst>
          </p:cNvPr>
          <p:cNvSpPr>
            <a:spLocks noGrp="1"/>
          </p:cNvSpPr>
          <p:nvPr>
            <p:ph type="sldNum" sz="quarter" idx="12"/>
          </p:nvPr>
        </p:nvSpPr>
        <p:spPr/>
        <p:txBody>
          <a:bodyPr/>
          <a:lstStyle/>
          <a:p>
            <a:fld id="{E7B58D81-04C7-47EB-9B1C-20051A4D7758}" type="slidenum">
              <a:rPr lang="en-CA" smtClean="0">
                <a:solidFill>
                  <a:srgbClr val="000000">
                    <a:tint val="75000"/>
                  </a:srgbClr>
                </a:solidFill>
              </a:rPr>
              <a:pPr/>
              <a:t>46</a:t>
            </a:fld>
            <a:endParaRPr lang="en-CA">
              <a:solidFill>
                <a:srgbClr val="000000">
                  <a:tint val="75000"/>
                </a:srgbClr>
              </a:solidFill>
            </a:endParaRPr>
          </a:p>
        </p:txBody>
      </p:sp>
      <p:pic>
        <p:nvPicPr>
          <p:cNvPr id="6" name="Image 5" descr="SCFP-Québec nouveau logo 2002">
            <a:extLst>
              <a:ext uri="{FF2B5EF4-FFF2-40B4-BE49-F238E27FC236}">
                <a16:creationId xmlns:a16="http://schemas.microsoft.com/office/drawing/2014/main" id="{B96A37AF-0EB5-4BD5-A923-8F747C80226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052736"/>
            <a:ext cx="1154172" cy="688798"/>
          </a:xfrm>
          <a:prstGeom prst="rect">
            <a:avLst/>
          </a:prstGeom>
          <a:noFill/>
          <a:ln>
            <a:noFill/>
          </a:ln>
        </p:spPr>
      </p:pic>
    </p:spTree>
    <p:extLst>
      <p:ext uri="{BB962C8B-B14F-4D97-AF65-F5344CB8AC3E}">
        <p14:creationId xmlns:p14="http://schemas.microsoft.com/office/powerpoint/2010/main" val="29488882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558799" y="373063"/>
            <a:ext cx="5430838" cy="1008062"/>
          </a:xfrm>
        </p:spPr>
        <p:txBody>
          <a:bodyPr>
            <a:normAutofit/>
          </a:bodyPr>
          <a:lstStyle/>
          <a:p>
            <a:r>
              <a:rPr lang="fr-CA" dirty="0">
                <a:solidFill>
                  <a:srgbClr val="00AFDC"/>
                </a:solidFill>
              </a:rPr>
              <a:t>Rôle principal des employés de la </a:t>
            </a:r>
            <a:r>
              <a:rPr lang="fr-CA" dirty="0" err="1">
                <a:solidFill>
                  <a:srgbClr val="00AFDC"/>
                </a:solidFill>
              </a:rPr>
              <a:t>SQDC</a:t>
            </a:r>
            <a:br>
              <a:rPr lang="fr-CA" dirty="0">
                <a:solidFill>
                  <a:srgbClr val="00AFDC"/>
                </a:solidFill>
              </a:rPr>
            </a:br>
            <a:br>
              <a:rPr lang="fr-CA" dirty="0">
                <a:solidFill>
                  <a:srgbClr val="00AFDC"/>
                </a:solidFill>
              </a:rPr>
            </a:br>
            <a:r>
              <a:rPr lang="fr-CA" sz="1050" b="0" dirty="0">
                <a:solidFill>
                  <a:srgbClr val="00AFDC"/>
                </a:solidFill>
              </a:rPr>
              <a:t>Base : ensemble des répondants (n=1500)</a:t>
            </a:r>
            <a:endParaRPr lang="en-CA" sz="1050" b="0" dirty="0">
              <a:solidFill>
                <a:srgbClr val="00AFDC"/>
              </a:solidFill>
            </a:endParaRPr>
          </a:p>
        </p:txBody>
      </p:sp>
      <p:sp>
        <p:nvSpPr>
          <p:cNvPr id="3" name="Espace réservé du pied de page 2"/>
          <p:cNvSpPr>
            <a:spLocks noGrp="1"/>
          </p:cNvSpPr>
          <p:nvPr>
            <p:ph type="ftr" sz="quarter" idx="11"/>
            <p:custDataLst>
              <p:tags r:id="rId2"/>
            </p:custDataLst>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3"/>
            </p:custDataLst>
          </p:nvPr>
        </p:nvSpPr>
        <p:spPr/>
        <p:txBody>
          <a:bodyPr/>
          <a:lstStyle/>
          <a:p>
            <a:fld id="{E7B58D81-04C7-47EB-9B1C-20051A4D7758}" type="slidenum">
              <a:rPr lang="en-CA" smtClean="0">
                <a:solidFill>
                  <a:srgbClr val="000000">
                    <a:tint val="75000"/>
                  </a:srgbClr>
                </a:solidFill>
              </a:rPr>
              <a:pPr/>
              <a:t>47</a:t>
            </a:fld>
            <a:endParaRPr lang="en-CA">
              <a:solidFill>
                <a:srgbClr val="000000">
                  <a:tint val="75000"/>
                </a:srgbClr>
              </a:solidFill>
            </a:endParaRPr>
          </a:p>
        </p:txBody>
      </p:sp>
      <p:sp>
        <p:nvSpPr>
          <p:cNvPr id="19" name="Rectangle 18"/>
          <p:cNvSpPr/>
          <p:nvPr>
            <p:custDataLst>
              <p:tags r:id="rId4"/>
            </p:custDataLst>
          </p:nvPr>
        </p:nvSpPr>
        <p:spPr>
          <a:xfrm>
            <a:off x="520699" y="6132892"/>
            <a:ext cx="8128716" cy="369332"/>
          </a:xfrm>
          <a:prstGeom prst="rect">
            <a:avLst/>
          </a:prstGeom>
        </p:spPr>
        <p:txBody>
          <a:bodyPr wrap="square">
            <a:spAutoFit/>
          </a:bodyPr>
          <a:lstStyle/>
          <a:p>
            <a:r>
              <a:rPr lang="fr-CA" sz="900" dirty="0">
                <a:solidFill>
                  <a:srgbClr val="595959"/>
                </a:solidFill>
                <a:latin typeface="Arial" panose="020B0604020202020204" pitchFamily="34" charset="0"/>
                <a:cs typeface="Arial" panose="020B0604020202020204" pitchFamily="34" charset="0"/>
              </a:rPr>
              <a:t>Q18. La Société québécoise du cannabis, la </a:t>
            </a:r>
            <a:r>
              <a:rPr lang="fr-CA" sz="900" dirty="0" err="1">
                <a:solidFill>
                  <a:srgbClr val="595959"/>
                </a:solidFill>
                <a:latin typeface="Arial" panose="020B0604020202020204" pitchFamily="34" charset="0"/>
                <a:cs typeface="Arial" panose="020B0604020202020204" pitchFamily="34" charset="0"/>
              </a:rPr>
              <a:t>SQDC</a:t>
            </a:r>
            <a:r>
              <a:rPr lang="fr-CA" sz="900" dirty="0">
                <a:solidFill>
                  <a:srgbClr val="595959"/>
                </a:solidFill>
                <a:latin typeface="Arial" panose="020B0604020202020204" pitchFamily="34" charset="0"/>
                <a:cs typeface="Arial" panose="020B0604020202020204" pitchFamily="34" charset="0"/>
              </a:rPr>
              <a:t>, a des employés dans chacune de ses succursales. À votre avis, quel devrait être le rôle principal des employés auprès des clients de la </a:t>
            </a:r>
            <a:r>
              <a:rPr lang="fr-CA" sz="900" dirty="0" err="1">
                <a:solidFill>
                  <a:srgbClr val="595959"/>
                </a:solidFill>
                <a:latin typeface="Arial" panose="020B0604020202020204" pitchFamily="34" charset="0"/>
                <a:cs typeface="Arial" panose="020B0604020202020204" pitchFamily="34" charset="0"/>
              </a:rPr>
              <a:t>SQDC</a:t>
            </a:r>
            <a:r>
              <a:rPr lang="fr-CA" sz="900" dirty="0">
                <a:solidFill>
                  <a:srgbClr val="595959"/>
                </a:solidFill>
                <a:latin typeface="Arial" panose="020B0604020202020204" pitchFamily="34" charset="0"/>
                <a:cs typeface="Arial" panose="020B0604020202020204" pitchFamily="34" charset="0"/>
              </a:rPr>
              <a:t>? </a:t>
            </a:r>
            <a:r>
              <a:rPr lang="fr-CA" sz="900" i="1" dirty="0">
                <a:solidFill>
                  <a:srgbClr val="595959"/>
                </a:solidFill>
                <a:latin typeface="Arial" panose="020B0604020202020204" pitchFamily="34" charset="0"/>
                <a:cs typeface="Arial" panose="020B0604020202020204" pitchFamily="34" charset="0"/>
              </a:rPr>
              <a:t>* Question à mentions multiples</a:t>
            </a:r>
          </a:p>
        </p:txBody>
      </p:sp>
      <p:graphicFrame>
        <p:nvGraphicFramePr>
          <p:cNvPr id="9" name="Graphique 8"/>
          <p:cNvGraphicFramePr/>
          <p:nvPr>
            <p:custDataLst>
              <p:tags r:id="rId5"/>
            </p:custDataLst>
            <p:extLst>
              <p:ext uri="{D42A27DB-BD31-4B8C-83A1-F6EECF244321}">
                <p14:modId xmlns:p14="http://schemas.microsoft.com/office/powerpoint/2010/main" val="489385721"/>
              </p:ext>
            </p:extLst>
          </p:nvPr>
        </p:nvGraphicFramePr>
        <p:xfrm>
          <a:off x="-21332" y="1520126"/>
          <a:ext cx="9001000" cy="4781458"/>
        </p:xfrm>
        <a:graphic>
          <a:graphicData uri="http://schemas.openxmlformats.org/drawingml/2006/chart">
            <c:chart xmlns:c="http://schemas.openxmlformats.org/drawingml/2006/chart" xmlns:r="http://schemas.openxmlformats.org/officeDocument/2006/relationships" r:id="rId7"/>
          </a:graphicData>
        </a:graphic>
      </p:graphicFrame>
      <p:pic>
        <p:nvPicPr>
          <p:cNvPr id="7" name="Image 6" descr="SCFP-Québec nouveau logo 2002">
            <a:extLst>
              <a:ext uri="{FF2B5EF4-FFF2-40B4-BE49-F238E27FC236}">
                <a16:creationId xmlns:a16="http://schemas.microsoft.com/office/drawing/2014/main" id="{D01FA157-1A7A-4068-9AB9-68BFEEBD9FFD}"/>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37488" y="6402161"/>
            <a:ext cx="718036" cy="319314"/>
          </a:xfrm>
          <a:prstGeom prst="rect">
            <a:avLst/>
          </a:prstGeom>
          <a:noFill/>
          <a:ln>
            <a:noFill/>
          </a:ln>
        </p:spPr>
      </p:pic>
    </p:spTree>
    <p:extLst>
      <p:ext uri="{BB962C8B-B14F-4D97-AF65-F5344CB8AC3E}">
        <p14:creationId xmlns:p14="http://schemas.microsoft.com/office/powerpoint/2010/main" val="1690065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796D9A48-79C6-4197-8D0F-CBBBC3E06E94}"/>
              </a:ext>
            </a:extLst>
          </p:cNvPr>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a:extLst>
              <a:ext uri="{FF2B5EF4-FFF2-40B4-BE49-F238E27FC236}">
                <a16:creationId xmlns:a16="http://schemas.microsoft.com/office/drawing/2014/main" id="{FE5FD9F7-7A6E-4AD8-BD71-C5377B92A075}"/>
              </a:ext>
            </a:extLst>
          </p:cNvPr>
          <p:cNvSpPr>
            <a:spLocks noGrp="1"/>
          </p:cNvSpPr>
          <p:nvPr>
            <p:ph type="sldNum" sz="quarter" idx="12"/>
          </p:nvPr>
        </p:nvSpPr>
        <p:spPr/>
        <p:txBody>
          <a:bodyPr/>
          <a:lstStyle/>
          <a:p>
            <a:fld id="{E7B58D81-04C7-47EB-9B1C-20051A4D7758}" type="slidenum">
              <a:rPr lang="en-CA" smtClean="0">
                <a:solidFill>
                  <a:srgbClr val="000000">
                    <a:tint val="75000"/>
                  </a:srgbClr>
                </a:solidFill>
              </a:rPr>
              <a:pPr/>
              <a:t>48</a:t>
            </a:fld>
            <a:endParaRPr lang="en-CA">
              <a:solidFill>
                <a:srgbClr val="000000">
                  <a:tint val="75000"/>
                </a:srgbClr>
              </a:solidFill>
            </a:endParaRPr>
          </a:p>
        </p:txBody>
      </p:sp>
      <p:pic>
        <p:nvPicPr>
          <p:cNvPr id="6" name="Image 5" descr="SCFP-Québec nouveau logo 2002">
            <a:extLst>
              <a:ext uri="{FF2B5EF4-FFF2-40B4-BE49-F238E27FC236}">
                <a16:creationId xmlns:a16="http://schemas.microsoft.com/office/drawing/2014/main" id="{B96A37AF-0EB5-4BD5-A923-8F747C80226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052736"/>
            <a:ext cx="1154172" cy="688798"/>
          </a:xfrm>
          <a:prstGeom prst="rect">
            <a:avLst/>
          </a:prstGeom>
          <a:noFill/>
          <a:ln>
            <a:noFill/>
          </a:ln>
        </p:spPr>
      </p:pic>
    </p:spTree>
    <p:extLst>
      <p:ext uri="{BB962C8B-B14F-4D97-AF65-F5344CB8AC3E}">
        <p14:creationId xmlns:p14="http://schemas.microsoft.com/office/powerpoint/2010/main" val="22297977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558799" y="373063"/>
            <a:ext cx="5430838" cy="1008062"/>
          </a:xfrm>
        </p:spPr>
        <p:txBody>
          <a:bodyPr>
            <a:normAutofit/>
          </a:bodyPr>
          <a:lstStyle/>
          <a:p>
            <a:r>
              <a:rPr lang="fr-CA" dirty="0">
                <a:solidFill>
                  <a:srgbClr val="00AFDC"/>
                </a:solidFill>
              </a:rPr>
              <a:t>Rôle d’accompagnement des employés de la SQDC</a:t>
            </a:r>
            <a:br>
              <a:rPr lang="fr-CA" dirty="0">
                <a:solidFill>
                  <a:srgbClr val="00AFDC"/>
                </a:solidFill>
              </a:rPr>
            </a:br>
            <a:br>
              <a:rPr lang="fr-CA" dirty="0">
                <a:solidFill>
                  <a:srgbClr val="00AFDC"/>
                </a:solidFill>
              </a:rPr>
            </a:br>
            <a:r>
              <a:rPr lang="fr-CA" sz="1050" b="0" dirty="0">
                <a:solidFill>
                  <a:srgbClr val="00AFDC"/>
                </a:solidFill>
              </a:rPr>
              <a:t>Base : ensemble des répondants (n=1500)</a:t>
            </a:r>
            <a:endParaRPr lang="en-CA" sz="1050" b="0" dirty="0">
              <a:solidFill>
                <a:srgbClr val="00AFDC"/>
              </a:solidFill>
            </a:endParaRPr>
          </a:p>
        </p:txBody>
      </p:sp>
      <p:sp>
        <p:nvSpPr>
          <p:cNvPr id="3" name="Espace réservé du pied de page 2"/>
          <p:cNvSpPr>
            <a:spLocks noGrp="1"/>
          </p:cNvSpPr>
          <p:nvPr>
            <p:ph type="ftr" sz="quarter" idx="11"/>
            <p:custDataLst>
              <p:tags r:id="rId2"/>
            </p:custDataLst>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3"/>
            </p:custDataLst>
          </p:nvPr>
        </p:nvSpPr>
        <p:spPr/>
        <p:txBody>
          <a:bodyPr/>
          <a:lstStyle/>
          <a:p>
            <a:fld id="{E7B58D81-04C7-47EB-9B1C-20051A4D7758}" type="slidenum">
              <a:rPr lang="en-CA" smtClean="0">
                <a:solidFill>
                  <a:srgbClr val="000000">
                    <a:tint val="75000"/>
                  </a:srgbClr>
                </a:solidFill>
              </a:rPr>
              <a:pPr/>
              <a:t>49</a:t>
            </a:fld>
            <a:endParaRPr lang="en-CA">
              <a:solidFill>
                <a:srgbClr val="000000">
                  <a:tint val="75000"/>
                </a:srgbClr>
              </a:solidFill>
            </a:endParaRPr>
          </a:p>
        </p:txBody>
      </p:sp>
      <p:sp>
        <p:nvSpPr>
          <p:cNvPr id="19" name="Rectangle 18"/>
          <p:cNvSpPr/>
          <p:nvPr>
            <p:custDataLst>
              <p:tags r:id="rId4"/>
            </p:custDataLst>
          </p:nvPr>
        </p:nvSpPr>
        <p:spPr>
          <a:xfrm>
            <a:off x="482599" y="6249782"/>
            <a:ext cx="8128716" cy="230832"/>
          </a:xfrm>
          <a:prstGeom prst="rect">
            <a:avLst/>
          </a:prstGeom>
        </p:spPr>
        <p:txBody>
          <a:bodyPr wrap="square">
            <a:spAutoFit/>
          </a:bodyPr>
          <a:lstStyle/>
          <a:p>
            <a:r>
              <a:rPr lang="fr-CA" sz="900" dirty="0">
                <a:solidFill>
                  <a:srgbClr val="595959"/>
                </a:solidFill>
                <a:latin typeface="Arial" pitchFamily="34" charset="0"/>
                <a:cs typeface="Arial" pitchFamily="34" charset="0"/>
              </a:rPr>
              <a:t>Q19. Considérez-vous très, assez, peu ou pas du tout important que les employés de la </a:t>
            </a:r>
            <a:r>
              <a:rPr lang="fr-CA" sz="900" dirty="0" err="1">
                <a:solidFill>
                  <a:srgbClr val="595959"/>
                </a:solidFill>
                <a:latin typeface="Arial" pitchFamily="34" charset="0"/>
                <a:cs typeface="Arial" pitchFamily="34" charset="0"/>
              </a:rPr>
              <a:t>SQDC</a:t>
            </a:r>
            <a:r>
              <a:rPr lang="fr-CA" sz="900" dirty="0">
                <a:solidFill>
                  <a:srgbClr val="595959"/>
                </a:solidFill>
                <a:latin typeface="Arial" pitchFamily="34" charset="0"/>
                <a:cs typeface="Arial" pitchFamily="34" charset="0"/>
              </a:rPr>
              <a:t> accompagnent les clients en les informant sur…</a:t>
            </a:r>
          </a:p>
        </p:txBody>
      </p:sp>
      <p:graphicFrame>
        <p:nvGraphicFramePr>
          <p:cNvPr id="8" name="Graphique 7"/>
          <p:cNvGraphicFramePr/>
          <p:nvPr>
            <p:custDataLst>
              <p:tags r:id="rId5"/>
            </p:custDataLst>
            <p:extLst>
              <p:ext uri="{D42A27DB-BD31-4B8C-83A1-F6EECF244321}">
                <p14:modId xmlns:p14="http://schemas.microsoft.com/office/powerpoint/2010/main" val="3849668932"/>
              </p:ext>
            </p:extLst>
          </p:nvPr>
        </p:nvGraphicFramePr>
        <p:xfrm>
          <a:off x="482598" y="1700808"/>
          <a:ext cx="6681689" cy="4462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3643019523"/>
              </p:ext>
            </p:extLst>
          </p:nvPr>
        </p:nvGraphicFramePr>
        <p:xfrm>
          <a:off x="7596336" y="1052735"/>
          <a:ext cx="951183" cy="4788089"/>
        </p:xfrm>
        <a:graphic>
          <a:graphicData uri="http://schemas.openxmlformats.org/drawingml/2006/table">
            <a:tbl>
              <a:tblPr firstRow="1" bandRow="1">
                <a:tableStyleId>{2D5ABB26-0587-4C30-8999-92F81FD0307C}</a:tableStyleId>
              </a:tblPr>
              <a:tblGrid>
                <a:gridCol w="951183">
                  <a:extLst>
                    <a:ext uri="{9D8B030D-6E8A-4147-A177-3AD203B41FA5}">
                      <a16:colId xmlns:a16="http://schemas.microsoft.com/office/drawing/2014/main" val="20000"/>
                    </a:ext>
                  </a:extLst>
                </a:gridCol>
              </a:tblGrid>
              <a:tr h="538898">
                <a:tc>
                  <a:txBody>
                    <a:bodyPr/>
                    <a:lstStyle/>
                    <a:p>
                      <a:pPr marL="0" algn="ctr" defTabSz="914400" rtl="0" eaLnBrk="1" fontAlgn="ctr" latinLnBrk="0" hangingPunct="1">
                        <a:defRPr lang="en-CA" sz="1200" b="1" i="0" u="none" strike="noStrike" kern="1200" baseline="0">
                          <a:solidFill>
                            <a:srgbClr val="595959"/>
                          </a:solidFill>
                          <a:effectLst/>
                          <a:latin typeface="Arial"/>
                          <a:ea typeface="+mn-ea"/>
                          <a:cs typeface="+mn-cs"/>
                        </a:defRPr>
                      </a:pPr>
                      <a:r>
                        <a:rPr lang="en-CA" sz="1200" b="1" i="0" u="none" strike="noStrike" kern="1200" baseline="0" noProof="0" dirty="0">
                          <a:solidFill>
                            <a:srgbClr val="595959"/>
                          </a:solidFill>
                          <a:effectLst/>
                          <a:latin typeface="Arial" panose="020B0604020202020204" pitchFamily="34" charset="0"/>
                          <a:ea typeface="+mn-ea"/>
                          <a:cs typeface="Arial" panose="020B0604020202020204" pitchFamily="34" charset="0"/>
                        </a:rPr>
                        <a:t>Total Important</a:t>
                      </a:r>
                    </a:p>
                  </a:txBody>
                  <a:tcPr marL="9525" marR="9525" marT="9525" marB="0" anchor="ctr">
                    <a:lnL>
                      <a:noFill/>
                    </a:lnL>
                    <a:lnR>
                      <a:noFill/>
                    </a:lnR>
                    <a:lnT w="127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53191">
                <a:tc>
                  <a:txBody>
                    <a:bodyPr/>
                    <a:lstStyle/>
                    <a:p>
                      <a:pPr marL="0" algn="ctr" defTabSz="914400" rtl="0" eaLnBrk="1" fontAlgn="ctr" latinLnBrk="0" hangingPunct="1">
                        <a:defRPr lang="en-CA" sz="1200" b="1" i="0" u="none" strike="noStrike" kern="1200" baseline="0">
                          <a:solidFill>
                            <a:srgbClr val="595959"/>
                          </a:solidFill>
                          <a:effectLst/>
                          <a:latin typeface="Arial"/>
                          <a:ea typeface="+mn-ea"/>
                          <a:cs typeface="+mn-cs"/>
                        </a:defRPr>
                      </a:pPr>
                      <a:endParaRPr lang="fr-CA" sz="1050" b="0" i="0" u="none" strike="noStrike" kern="1200" baseline="0" noProof="0" dirty="0">
                        <a:solidFill>
                          <a:srgbClr val="595959"/>
                        </a:solidFill>
                        <a:effectLst/>
                        <a:latin typeface="Arial" panose="020B0604020202020204" pitchFamily="34" charset="0"/>
                        <a:ea typeface="+mn-ea"/>
                        <a:cs typeface="Arial" panose="020B0604020202020204" pitchFamily="34" charset="0"/>
                      </a:endParaRPr>
                    </a:p>
                  </a:txBody>
                  <a:tcPr marL="9525" marR="9525" marT="9525" marB="0" anchor="ctr">
                    <a:lnL>
                      <a:noFill/>
                    </a:lnL>
                    <a:lnR>
                      <a:noFill/>
                    </a:lnR>
                    <a:lnT w="3810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332000">
                <a:tc>
                  <a:txBody>
                    <a:bodyPr/>
                    <a:lstStyle/>
                    <a:p>
                      <a:pPr algn="ctr" fontAlgn="ctr"/>
                      <a:r>
                        <a:rPr lang="fr-CA" sz="1200" b="1" i="0" u="none" strike="noStrike" dirty="0">
                          <a:solidFill>
                            <a:srgbClr val="595959"/>
                          </a:solidFill>
                          <a:effectLst/>
                          <a:latin typeface="Arial"/>
                        </a:rPr>
                        <a:t>91%</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8100" cap="flat" cmpd="sng" algn="ctr">
                      <a:solidFill>
                        <a:schemeClr val="tx2"/>
                      </a:solidFill>
                      <a:prstDash val="solid"/>
                      <a:round/>
                      <a:headEnd type="none" w="med" len="med"/>
                      <a:tailEnd type="none" w="med" len="med"/>
                    </a:lnT>
                    <a:noFill/>
                  </a:tcPr>
                </a:tc>
                <a:extLst>
                  <a:ext uri="{0D108BD9-81ED-4DB2-BD59-A6C34878D82A}">
                    <a16:rowId xmlns:a16="http://schemas.microsoft.com/office/drawing/2014/main" val="10002"/>
                  </a:ext>
                </a:extLst>
              </a:tr>
              <a:tr h="1332000">
                <a:tc>
                  <a:txBody>
                    <a:bodyPr/>
                    <a:lstStyle/>
                    <a:p>
                      <a:pPr algn="ctr" fontAlgn="ctr"/>
                      <a:r>
                        <a:rPr lang="en-CA" sz="1200" b="1" i="0" u="none" strike="noStrike" dirty="0">
                          <a:solidFill>
                            <a:srgbClr val="595959"/>
                          </a:solidFill>
                          <a:effectLst/>
                          <a:latin typeface="Arial"/>
                        </a:rPr>
                        <a:t>90%</a:t>
                      </a:r>
                      <a:endParaRPr lang="fr-CA" sz="1200" b="1" i="0" u="none" strike="noStrike" dirty="0">
                        <a:solidFill>
                          <a:srgbClr val="595959"/>
                        </a:solidFill>
                        <a:effectLst/>
                        <a:latin typeface="Arial"/>
                      </a:endParaRP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noFill/>
                  </a:tcPr>
                </a:tc>
                <a:extLst>
                  <a:ext uri="{0D108BD9-81ED-4DB2-BD59-A6C34878D82A}">
                    <a16:rowId xmlns:a16="http://schemas.microsoft.com/office/drawing/2014/main" val="10003"/>
                  </a:ext>
                </a:extLst>
              </a:tr>
              <a:tr h="1332000">
                <a:tc>
                  <a:txBody>
                    <a:bodyPr/>
                    <a:lstStyle/>
                    <a:p>
                      <a:pPr algn="ctr" fontAlgn="ctr"/>
                      <a:r>
                        <a:rPr lang="en-CA" sz="1200" b="1" i="0" u="none" strike="noStrike" dirty="0">
                          <a:solidFill>
                            <a:srgbClr val="595959"/>
                          </a:solidFill>
                          <a:effectLst/>
                          <a:latin typeface="Arial"/>
                        </a:rPr>
                        <a:t>68%</a:t>
                      </a:r>
                      <a:endParaRPr lang="fr-CA" sz="1200" b="1" i="0" u="none" strike="noStrike" dirty="0">
                        <a:solidFill>
                          <a:srgbClr val="595959"/>
                        </a:solidFill>
                        <a:effectLst/>
                        <a:latin typeface="Arial"/>
                      </a:endParaRP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noFill/>
                  </a:tcPr>
                </a:tc>
                <a:extLst>
                  <a:ext uri="{0D108BD9-81ED-4DB2-BD59-A6C34878D82A}">
                    <a16:rowId xmlns:a16="http://schemas.microsoft.com/office/drawing/2014/main" val="10004"/>
                  </a:ext>
                </a:extLst>
              </a:tr>
            </a:tbl>
          </a:graphicData>
        </a:graphic>
      </p:graphicFrame>
      <p:pic>
        <p:nvPicPr>
          <p:cNvPr id="9" name="Image 8" descr="SCFP-Québec nouveau logo 2002">
            <a:extLst>
              <a:ext uri="{FF2B5EF4-FFF2-40B4-BE49-F238E27FC236}">
                <a16:creationId xmlns:a16="http://schemas.microsoft.com/office/drawing/2014/main" id="{E4EC9502-1C14-4289-AFA7-62624C1B9735}"/>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12909" y="6442628"/>
            <a:ext cx="718036" cy="319314"/>
          </a:xfrm>
          <a:prstGeom prst="rect">
            <a:avLst/>
          </a:prstGeom>
          <a:noFill/>
          <a:ln>
            <a:noFill/>
          </a:ln>
        </p:spPr>
      </p:pic>
    </p:spTree>
    <p:extLst>
      <p:ext uri="{BB962C8B-B14F-4D97-AF65-F5344CB8AC3E}">
        <p14:creationId xmlns:p14="http://schemas.microsoft.com/office/powerpoint/2010/main" val="1275811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5" name="Rectangle 5"/>
          <p:cNvSpPr>
            <a:spLocks noGrp="1" noChangeArrowheads="1"/>
          </p:cNvSpPr>
          <p:nvPr>
            <p:ph type="title"/>
            <p:custDataLst>
              <p:tags r:id="rId1"/>
            </p:custDataLst>
          </p:nvPr>
        </p:nvSpPr>
        <p:spPr/>
        <p:txBody>
          <a:bodyPr>
            <a:normAutofit/>
          </a:bodyPr>
          <a:lstStyle/>
          <a:p>
            <a:pPr algn="just">
              <a:spcBef>
                <a:spcPts val="1200"/>
              </a:spcBef>
              <a:buClr>
                <a:schemeClr val="tx2"/>
              </a:buClr>
            </a:pPr>
            <a:r>
              <a:rPr lang="fr-CA" dirty="0">
                <a:solidFill>
                  <a:srgbClr val="00AFDC"/>
                </a:solidFill>
              </a:rPr>
              <a:t>Méthodologie</a:t>
            </a:r>
          </a:p>
        </p:txBody>
      </p:sp>
      <p:sp>
        <p:nvSpPr>
          <p:cNvPr id="5" name="Espace réservé du pied de page 4"/>
          <p:cNvSpPr>
            <a:spLocks noGrp="1"/>
          </p:cNvSpPr>
          <p:nvPr>
            <p:ph type="ftr" sz="quarter" idx="11"/>
            <p:custDataLst>
              <p:tags r:id="rId2"/>
            </p:custDataLst>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3"/>
            </p:custDataLst>
          </p:nvPr>
        </p:nvSpPr>
        <p:spPr/>
        <p:txBody>
          <a:bodyPr/>
          <a:lstStyle/>
          <a:p>
            <a:fld id="{E7B58D81-04C7-47EB-9B1C-20051A4D7758}" type="slidenum">
              <a:rPr lang="en-CA" smtClean="0">
                <a:solidFill>
                  <a:srgbClr val="000000">
                    <a:tint val="75000"/>
                  </a:srgbClr>
                </a:solidFill>
              </a:rPr>
              <a:pPr/>
              <a:t>5</a:t>
            </a:fld>
            <a:endParaRPr lang="en-CA">
              <a:solidFill>
                <a:srgbClr val="000000">
                  <a:tint val="75000"/>
                </a:srgbClr>
              </a:solidFill>
            </a:endParaRPr>
          </a:p>
        </p:txBody>
      </p:sp>
      <p:sp>
        <p:nvSpPr>
          <p:cNvPr id="7" name="Espace réservé du contenu 6"/>
          <p:cNvSpPr>
            <a:spLocks noGrp="1"/>
          </p:cNvSpPr>
          <p:nvPr>
            <p:ph type="body" sz="quarter" idx="13"/>
            <p:custDataLst>
              <p:tags r:id="rId4"/>
            </p:custDataLst>
          </p:nvPr>
        </p:nvSpPr>
        <p:spPr>
          <a:xfrm>
            <a:off x="539552" y="1556792"/>
            <a:ext cx="5311775" cy="4892040"/>
          </a:xfrm>
        </p:spPr>
        <p:txBody>
          <a:bodyPr>
            <a:normAutofit/>
          </a:bodyPr>
          <a:lstStyle/>
          <a:p>
            <a:pPr algn="just"/>
            <a:r>
              <a:rPr lang="fr-CA" sz="1400" dirty="0">
                <a:solidFill>
                  <a:srgbClr val="00AFDC"/>
                </a:solidFill>
                <a:ea typeface="+mj-ea"/>
              </a:rPr>
              <a:t>Collecte de données</a:t>
            </a:r>
          </a:p>
          <a:p>
            <a:pPr lvl="1" algn="just">
              <a:lnSpc>
                <a:spcPct val="110000"/>
              </a:lnSpc>
            </a:pPr>
            <a:r>
              <a:rPr lang="fr-CA" sz="1200" dirty="0">
                <a:solidFill>
                  <a:schemeClr val="tx1">
                    <a:lumMod val="65000"/>
                    <a:lumOff val="35000"/>
                  </a:schemeClr>
                </a:solidFill>
              </a:rPr>
              <a:t>Le sondage a été réalisé auprès de 1500</a:t>
            </a:r>
            <a:r>
              <a:rPr lang="fr-CA" sz="1200" b="1" dirty="0">
                <a:solidFill>
                  <a:schemeClr val="tx1">
                    <a:lumMod val="65000"/>
                    <a:lumOff val="35000"/>
                  </a:schemeClr>
                </a:solidFill>
              </a:rPr>
              <a:t> </a:t>
            </a:r>
            <a:r>
              <a:rPr lang="fr-CA" sz="1200" dirty="0">
                <a:solidFill>
                  <a:schemeClr val="tx1">
                    <a:lumMod val="65000"/>
                    <a:lumOff val="35000"/>
                  </a:schemeClr>
                </a:solidFill>
              </a:rPr>
              <a:t>Québécois de 18 ans et plus et ceci à travers l’ensemble du Québec.</a:t>
            </a:r>
            <a:endParaRPr lang="fr-CA" sz="1200" dirty="0">
              <a:solidFill>
                <a:schemeClr val="tx2"/>
              </a:solidFill>
            </a:endParaRPr>
          </a:p>
          <a:p>
            <a:pPr lvl="1" algn="just">
              <a:lnSpc>
                <a:spcPct val="110000"/>
              </a:lnSpc>
            </a:pPr>
            <a:r>
              <a:rPr lang="fr-CA" sz="1200" b="0" dirty="0">
                <a:solidFill>
                  <a:schemeClr val="tx1">
                    <a:lumMod val="65000"/>
                    <a:lumOff val="35000"/>
                  </a:schemeClr>
                </a:solidFill>
              </a:rPr>
              <a:t>La collecte de données s’est déroulée du </a:t>
            </a:r>
            <a:r>
              <a:rPr lang="fr-CA" sz="1200" b="1" dirty="0">
                <a:solidFill>
                  <a:schemeClr val="tx1">
                    <a:lumMod val="65000"/>
                    <a:lumOff val="35000"/>
                  </a:schemeClr>
                </a:solidFill>
              </a:rPr>
              <a:t>26 au 30 août 2019</a:t>
            </a:r>
            <a:r>
              <a:rPr lang="fr-CA" sz="1200" dirty="0">
                <a:solidFill>
                  <a:schemeClr val="tx1">
                    <a:lumMod val="65000"/>
                    <a:lumOff val="35000"/>
                  </a:schemeClr>
                </a:solidFill>
              </a:rPr>
              <a:t> </a:t>
            </a:r>
            <a:r>
              <a:rPr lang="fr-CA" sz="1200" b="0" dirty="0">
                <a:solidFill>
                  <a:schemeClr val="tx1">
                    <a:lumMod val="65000"/>
                    <a:lumOff val="35000"/>
                  </a:schemeClr>
                </a:solidFill>
              </a:rPr>
              <a:t>par le biais d’un panel web. </a:t>
            </a:r>
          </a:p>
          <a:p>
            <a:pPr algn="just"/>
            <a:r>
              <a:rPr lang="fr-CA" sz="1400" dirty="0">
                <a:solidFill>
                  <a:srgbClr val="00AFDC"/>
                </a:solidFill>
                <a:ea typeface="+mj-ea"/>
              </a:rPr>
              <a:t>Pondération et caractère représentatif de l’échantillon</a:t>
            </a:r>
          </a:p>
          <a:p>
            <a:pPr algn="just"/>
            <a:r>
              <a:rPr lang="fr-CA" sz="1200" b="0" dirty="0">
                <a:solidFill>
                  <a:schemeClr val="tx1">
                    <a:lumMod val="65000"/>
                    <a:lumOff val="35000"/>
                  </a:schemeClr>
                </a:solidFill>
              </a:rPr>
              <a:t>Les résultats ont été pondérés afin de refléter la distribution de la population à l’étude selon le sexe, l'âge, la région de résidence, la langue maternelle et le niveau de scolarité des répondants. </a:t>
            </a:r>
          </a:p>
          <a:p>
            <a:pPr algn="just"/>
            <a:r>
              <a:rPr lang="fr-CA" sz="1200" b="0" dirty="0">
                <a:solidFill>
                  <a:schemeClr val="tx1">
                    <a:lumMod val="65000"/>
                    <a:lumOff val="35000"/>
                  </a:schemeClr>
                </a:solidFill>
              </a:rPr>
              <a:t>Notons que, compte tenu du caractère non probabiliste de l’échantillon, le calcul de la marge d’erreur ne s’applique pas. </a:t>
            </a:r>
          </a:p>
          <a:p>
            <a:pPr>
              <a:lnSpc>
                <a:spcPct val="95000"/>
              </a:lnSpc>
              <a:defRPr/>
            </a:pPr>
            <a:r>
              <a:rPr lang="fr-CA" sz="1400" dirty="0">
                <a:solidFill>
                  <a:srgbClr val="00AFDC"/>
                </a:solidFill>
                <a:ea typeface="+mj-ea"/>
              </a:rPr>
              <a:t>Comment lire les données</a:t>
            </a:r>
          </a:p>
          <a:p>
            <a:pPr algn="just">
              <a:lnSpc>
                <a:spcPct val="95000"/>
              </a:lnSpc>
              <a:defRPr/>
            </a:pPr>
            <a:r>
              <a:rPr lang="fr-CA" sz="1200" b="0" dirty="0">
                <a:solidFill>
                  <a:schemeClr val="tx1">
                    <a:lumMod val="65000"/>
                    <a:lumOff val="35000"/>
                  </a:schemeClr>
                </a:solidFill>
              </a:rPr>
              <a:t>Il est possible que la somme des résultats présentés n’égale pas toujours                   100 % puisqu’il s’agit de pourcentages arrondis.</a:t>
            </a:r>
          </a:p>
          <a:p>
            <a:pPr>
              <a:lnSpc>
                <a:spcPct val="95000"/>
              </a:lnSpc>
              <a:defRPr/>
            </a:pPr>
            <a:r>
              <a:rPr lang="fr-CA" sz="1200" b="0" dirty="0">
                <a:solidFill>
                  <a:schemeClr val="tx1">
                    <a:lumMod val="65000"/>
                    <a:lumOff val="35000"/>
                  </a:schemeClr>
                </a:solidFill>
              </a:rPr>
              <a:t>Lorsque pertinent, les différences de résultats entre sous-groupes sont indiquées comme suit : </a:t>
            </a:r>
          </a:p>
          <a:p>
            <a:pPr>
              <a:lnSpc>
                <a:spcPct val="95000"/>
              </a:lnSpc>
              <a:spcBef>
                <a:spcPts val="600"/>
              </a:spcBef>
              <a:defRPr/>
            </a:pPr>
            <a:r>
              <a:rPr lang="fr-CA" sz="1200" dirty="0">
                <a:solidFill>
                  <a:srgbClr val="00AFDC"/>
                </a:solidFill>
              </a:rPr>
              <a:t>EN BLEU </a:t>
            </a:r>
            <a:r>
              <a:rPr lang="fr-CA" sz="1200" b="0" dirty="0">
                <a:solidFill>
                  <a:schemeClr val="tx1">
                    <a:lumMod val="65000"/>
                    <a:lumOff val="35000"/>
                  </a:schemeClr>
                </a:solidFill>
              </a:rPr>
              <a:t>pour les résultats </a:t>
            </a:r>
            <a:r>
              <a:rPr lang="fr-CA" sz="1200" dirty="0">
                <a:solidFill>
                  <a:srgbClr val="00AFDC"/>
                </a:solidFill>
              </a:rPr>
              <a:t>plus élevés</a:t>
            </a:r>
          </a:p>
          <a:p>
            <a:pPr>
              <a:lnSpc>
                <a:spcPct val="95000"/>
              </a:lnSpc>
              <a:spcBef>
                <a:spcPts val="600"/>
              </a:spcBef>
              <a:defRPr/>
            </a:pPr>
            <a:r>
              <a:rPr lang="fr-CA" sz="1200" dirty="0">
                <a:solidFill>
                  <a:srgbClr val="FF0000"/>
                </a:solidFill>
              </a:rPr>
              <a:t>EN ROUGE</a:t>
            </a:r>
            <a:r>
              <a:rPr lang="fr-CA" sz="1200" b="0" dirty="0">
                <a:solidFill>
                  <a:schemeClr val="tx1">
                    <a:lumMod val="65000"/>
                    <a:lumOff val="35000"/>
                  </a:schemeClr>
                </a:solidFill>
              </a:rPr>
              <a:t> pour les résultats </a:t>
            </a:r>
            <a:r>
              <a:rPr lang="fr-CA" sz="1200" dirty="0">
                <a:solidFill>
                  <a:srgbClr val="FF0000"/>
                </a:solidFill>
              </a:rPr>
              <a:t>plus bas</a:t>
            </a:r>
          </a:p>
          <a:p>
            <a:pPr>
              <a:lnSpc>
                <a:spcPct val="95000"/>
              </a:lnSpc>
              <a:spcBef>
                <a:spcPts val="0"/>
              </a:spcBef>
              <a:defRPr/>
            </a:pPr>
            <a:endParaRPr lang="fr-CA" sz="1200" dirty="0">
              <a:solidFill>
                <a:srgbClr val="000000">
                  <a:lumMod val="50000"/>
                  <a:lumOff val="50000"/>
                </a:srgbClr>
              </a:solidFill>
            </a:endParaRPr>
          </a:p>
          <a:p>
            <a:pPr algn="just"/>
            <a:endParaRPr lang="fr-CA" sz="1200" b="0" dirty="0">
              <a:solidFill>
                <a:schemeClr val="tx1">
                  <a:lumMod val="65000"/>
                  <a:lumOff val="35000"/>
                </a:schemeClr>
              </a:solidFill>
            </a:endParaRPr>
          </a:p>
        </p:txBody>
      </p:sp>
      <p:pic>
        <p:nvPicPr>
          <p:cNvPr id="8" name="Image 7" descr="SCFP-Québec nouveau logo 2002">
            <a:extLst>
              <a:ext uri="{FF2B5EF4-FFF2-40B4-BE49-F238E27FC236}">
                <a16:creationId xmlns:a16="http://schemas.microsoft.com/office/drawing/2014/main" id="{25214B6F-703D-46A7-BC36-226FDB500655}"/>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70388" y="6350046"/>
            <a:ext cx="718036" cy="319314"/>
          </a:xfrm>
          <a:prstGeom prst="rect">
            <a:avLst/>
          </a:prstGeom>
          <a:noFill/>
          <a:ln>
            <a:noFill/>
          </a:ln>
        </p:spPr>
      </p:pic>
    </p:spTree>
    <p:extLst>
      <p:ext uri="{BB962C8B-B14F-4D97-AF65-F5344CB8AC3E}">
        <p14:creationId xmlns:p14="http://schemas.microsoft.com/office/powerpoint/2010/main" val="2239300230"/>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796D9A48-79C6-4197-8D0F-CBBBC3E06E94}"/>
              </a:ext>
            </a:extLst>
          </p:cNvPr>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a:extLst>
              <a:ext uri="{FF2B5EF4-FFF2-40B4-BE49-F238E27FC236}">
                <a16:creationId xmlns:a16="http://schemas.microsoft.com/office/drawing/2014/main" id="{FE5FD9F7-7A6E-4AD8-BD71-C5377B92A075}"/>
              </a:ext>
            </a:extLst>
          </p:cNvPr>
          <p:cNvSpPr>
            <a:spLocks noGrp="1"/>
          </p:cNvSpPr>
          <p:nvPr>
            <p:ph type="sldNum" sz="quarter" idx="12"/>
          </p:nvPr>
        </p:nvSpPr>
        <p:spPr/>
        <p:txBody>
          <a:bodyPr/>
          <a:lstStyle/>
          <a:p>
            <a:fld id="{E7B58D81-04C7-47EB-9B1C-20051A4D7758}" type="slidenum">
              <a:rPr lang="en-CA" smtClean="0">
                <a:solidFill>
                  <a:srgbClr val="000000">
                    <a:tint val="75000"/>
                  </a:srgbClr>
                </a:solidFill>
              </a:rPr>
              <a:pPr/>
              <a:t>50</a:t>
            </a:fld>
            <a:endParaRPr lang="en-CA">
              <a:solidFill>
                <a:srgbClr val="000000">
                  <a:tint val="75000"/>
                </a:srgbClr>
              </a:solidFill>
            </a:endParaRPr>
          </a:p>
        </p:txBody>
      </p:sp>
      <p:pic>
        <p:nvPicPr>
          <p:cNvPr id="6" name="Image 5" descr="SCFP-Québec nouveau logo 2002">
            <a:extLst>
              <a:ext uri="{FF2B5EF4-FFF2-40B4-BE49-F238E27FC236}">
                <a16:creationId xmlns:a16="http://schemas.microsoft.com/office/drawing/2014/main" id="{B96A37AF-0EB5-4BD5-A923-8F747C80226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052736"/>
            <a:ext cx="1154172" cy="688798"/>
          </a:xfrm>
          <a:prstGeom prst="rect">
            <a:avLst/>
          </a:prstGeom>
          <a:noFill/>
          <a:ln>
            <a:noFill/>
          </a:ln>
        </p:spPr>
      </p:pic>
    </p:spTree>
    <p:extLst>
      <p:ext uri="{BB962C8B-B14F-4D97-AF65-F5344CB8AC3E}">
        <p14:creationId xmlns:p14="http://schemas.microsoft.com/office/powerpoint/2010/main" val="2902151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558799" y="373063"/>
            <a:ext cx="5309345" cy="1008062"/>
          </a:xfrm>
        </p:spPr>
        <p:txBody>
          <a:bodyPr>
            <a:normAutofit/>
          </a:bodyPr>
          <a:lstStyle/>
          <a:p>
            <a:r>
              <a:rPr lang="fr-CA" dirty="0">
                <a:solidFill>
                  <a:srgbClr val="00AFDC"/>
                </a:solidFill>
              </a:rPr>
              <a:t>Probabilité de visiter de nouveau une succursale de la SQDC</a:t>
            </a:r>
            <a:br>
              <a:rPr lang="fr-CA" dirty="0">
                <a:solidFill>
                  <a:srgbClr val="00AFDC"/>
                </a:solidFill>
              </a:rPr>
            </a:br>
            <a:br>
              <a:rPr lang="fr-CA" dirty="0">
                <a:solidFill>
                  <a:srgbClr val="00AFDC"/>
                </a:solidFill>
              </a:rPr>
            </a:br>
            <a:r>
              <a:rPr lang="fr-CA" sz="1050" b="0" dirty="0">
                <a:solidFill>
                  <a:srgbClr val="00AFDC"/>
                </a:solidFill>
              </a:rPr>
              <a:t>Base : répondants qui ont visité une succursale de la SQDC (n=316)</a:t>
            </a:r>
            <a:endParaRPr lang="en-CA" sz="1050" b="0" dirty="0">
              <a:solidFill>
                <a:srgbClr val="00AFDC"/>
              </a:solidFill>
            </a:endParaRPr>
          </a:p>
        </p:txBody>
      </p:sp>
      <p:sp>
        <p:nvSpPr>
          <p:cNvPr id="3" name="Espace réservé du pied de page 2"/>
          <p:cNvSpPr>
            <a:spLocks noGrp="1"/>
          </p:cNvSpPr>
          <p:nvPr>
            <p:ph type="ftr" sz="quarter" idx="11"/>
            <p:custDataLst>
              <p:tags r:id="rId2"/>
            </p:custDataLst>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3"/>
            </p:custDataLst>
          </p:nvPr>
        </p:nvSpPr>
        <p:spPr/>
        <p:txBody>
          <a:bodyPr/>
          <a:lstStyle/>
          <a:p>
            <a:fld id="{E7B58D81-04C7-47EB-9B1C-20051A4D7758}" type="slidenum">
              <a:rPr lang="en-CA" smtClean="0">
                <a:solidFill>
                  <a:srgbClr val="000000">
                    <a:tint val="75000"/>
                  </a:srgbClr>
                </a:solidFill>
              </a:rPr>
              <a:pPr/>
              <a:t>51</a:t>
            </a:fld>
            <a:endParaRPr lang="en-CA">
              <a:solidFill>
                <a:srgbClr val="000000">
                  <a:tint val="75000"/>
                </a:srgbClr>
              </a:solidFill>
            </a:endParaRPr>
          </a:p>
        </p:txBody>
      </p:sp>
      <p:sp>
        <p:nvSpPr>
          <p:cNvPr id="19" name="Rectangle 18"/>
          <p:cNvSpPr/>
          <p:nvPr>
            <p:custDataLst>
              <p:tags r:id="rId4"/>
            </p:custDataLst>
          </p:nvPr>
        </p:nvSpPr>
        <p:spPr>
          <a:xfrm>
            <a:off x="492123" y="6098629"/>
            <a:ext cx="8184333" cy="369332"/>
          </a:xfrm>
          <a:prstGeom prst="rect">
            <a:avLst/>
          </a:prstGeom>
        </p:spPr>
        <p:txBody>
          <a:bodyPr wrap="square">
            <a:spAutoFit/>
          </a:bodyPr>
          <a:lstStyle/>
          <a:p>
            <a:r>
              <a:rPr lang="fr-CA" sz="900" dirty="0">
                <a:solidFill>
                  <a:srgbClr val="595959"/>
                </a:solidFill>
                <a:latin typeface="Arial" panose="020B0604020202020204" pitchFamily="34" charset="0"/>
                <a:cs typeface="Arial" panose="020B0604020202020204" pitchFamily="34" charset="0"/>
              </a:rPr>
              <a:t>Q20. Au cours des prochains mois ou en 2020, est-ce très, assez, peu ou pas du tout probable que vous visitiez de nouveau une succursale de la Société québécoise du cannabis, la SQDC? </a:t>
            </a:r>
          </a:p>
        </p:txBody>
      </p:sp>
      <p:graphicFrame>
        <p:nvGraphicFramePr>
          <p:cNvPr id="8" name="Graphique 7"/>
          <p:cNvGraphicFramePr/>
          <p:nvPr>
            <p:custDataLst>
              <p:tags r:id="rId5"/>
            </p:custDataLst>
            <p:extLst>
              <p:ext uri="{D42A27DB-BD31-4B8C-83A1-F6EECF244321}">
                <p14:modId xmlns:p14="http://schemas.microsoft.com/office/powerpoint/2010/main" val="1818732441"/>
              </p:ext>
            </p:extLst>
          </p:nvPr>
        </p:nvGraphicFramePr>
        <p:xfrm>
          <a:off x="611560" y="1772816"/>
          <a:ext cx="7920880" cy="3960440"/>
        </p:xfrm>
        <a:graphic>
          <a:graphicData uri="http://schemas.openxmlformats.org/drawingml/2006/chart">
            <c:chart xmlns:c="http://schemas.openxmlformats.org/drawingml/2006/chart" xmlns:r="http://schemas.openxmlformats.org/officeDocument/2006/relationships" r:id="rId7"/>
          </a:graphicData>
        </a:graphic>
      </p:graphicFrame>
      <p:sp>
        <p:nvSpPr>
          <p:cNvPr id="7" name="Accolade fermante 6"/>
          <p:cNvSpPr/>
          <p:nvPr/>
        </p:nvSpPr>
        <p:spPr>
          <a:xfrm>
            <a:off x="6018068" y="1965910"/>
            <a:ext cx="288032" cy="168732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CA"/>
          </a:p>
        </p:txBody>
      </p:sp>
      <p:sp>
        <p:nvSpPr>
          <p:cNvPr id="9" name="ZoneTexte 8"/>
          <p:cNvSpPr txBox="1"/>
          <p:nvPr/>
        </p:nvSpPr>
        <p:spPr>
          <a:xfrm>
            <a:off x="6319643" y="2565318"/>
            <a:ext cx="1236043" cy="461665"/>
          </a:xfrm>
          <a:prstGeom prst="rect">
            <a:avLst/>
          </a:prstGeom>
          <a:noFill/>
        </p:spPr>
        <p:txBody>
          <a:bodyPr wrap="none" rtlCol="0">
            <a:spAutoFit/>
          </a:bodyPr>
          <a:lstStyle/>
          <a:p>
            <a:pPr algn="ctr"/>
            <a:r>
              <a:rPr lang="fr-CA" sz="1200" b="1" dirty="0">
                <a:solidFill>
                  <a:srgbClr val="595959"/>
                </a:solidFill>
                <a:latin typeface="Arial" panose="020B0604020202020204" pitchFamily="34" charset="0"/>
                <a:cs typeface="Arial" panose="020B0604020202020204" pitchFamily="34" charset="0"/>
              </a:rPr>
              <a:t>Total probable</a:t>
            </a:r>
            <a:br>
              <a:rPr lang="fr-CA" sz="1200" b="1" dirty="0">
                <a:solidFill>
                  <a:srgbClr val="595959"/>
                </a:solidFill>
                <a:latin typeface="Arial" panose="020B0604020202020204" pitchFamily="34" charset="0"/>
                <a:cs typeface="Arial" panose="020B0604020202020204" pitchFamily="34" charset="0"/>
              </a:rPr>
            </a:br>
            <a:r>
              <a:rPr lang="fr-CA" sz="1200" b="1" dirty="0">
                <a:solidFill>
                  <a:srgbClr val="595959"/>
                </a:solidFill>
                <a:latin typeface="Arial" panose="020B0604020202020204" pitchFamily="34" charset="0"/>
                <a:cs typeface="Arial" panose="020B0604020202020204" pitchFamily="34" charset="0"/>
              </a:rPr>
              <a:t>85%</a:t>
            </a:r>
          </a:p>
        </p:txBody>
      </p:sp>
      <p:sp>
        <p:nvSpPr>
          <p:cNvPr id="10" name="Accolade fermante 9"/>
          <p:cNvSpPr/>
          <p:nvPr/>
        </p:nvSpPr>
        <p:spPr>
          <a:xfrm>
            <a:off x="3923928" y="3946148"/>
            <a:ext cx="288032" cy="157108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CA"/>
          </a:p>
        </p:txBody>
      </p:sp>
      <p:sp>
        <p:nvSpPr>
          <p:cNvPr id="11" name="ZoneTexte 10"/>
          <p:cNvSpPr txBox="1"/>
          <p:nvPr/>
        </p:nvSpPr>
        <p:spPr>
          <a:xfrm>
            <a:off x="4283445" y="4415083"/>
            <a:ext cx="1710725" cy="646331"/>
          </a:xfrm>
          <a:prstGeom prst="rect">
            <a:avLst/>
          </a:prstGeom>
          <a:noFill/>
        </p:spPr>
        <p:txBody>
          <a:bodyPr wrap="none" rtlCol="0">
            <a:spAutoFit/>
          </a:bodyPr>
          <a:lstStyle/>
          <a:p>
            <a:pPr algn="ctr"/>
            <a:r>
              <a:rPr lang="fr-CA" sz="1200" b="1" dirty="0">
                <a:solidFill>
                  <a:srgbClr val="595959"/>
                </a:solidFill>
                <a:latin typeface="Arial" panose="020B0604020202020204" pitchFamily="34" charset="0"/>
                <a:cs typeface="Arial" panose="020B0604020202020204" pitchFamily="34" charset="0"/>
              </a:rPr>
              <a:t>Total peu et </a:t>
            </a:r>
            <a:br>
              <a:rPr lang="fr-CA" sz="1200" b="1" dirty="0">
                <a:solidFill>
                  <a:srgbClr val="595959"/>
                </a:solidFill>
                <a:latin typeface="Arial" panose="020B0604020202020204" pitchFamily="34" charset="0"/>
                <a:cs typeface="Arial" panose="020B0604020202020204" pitchFamily="34" charset="0"/>
              </a:rPr>
            </a:br>
            <a:r>
              <a:rPr lang="fr-CA" sz="1200" b="1" dirty="0">
                <a:solidFill>
                  <a:srgbClr val="595959"/>
                </a:solidFill>
                <a:latin typeface="Arial" panose="020B0604020202020204" pitchFamily="34" charset="0"/>
                <a:cs typeface="Arial" panose="020B0604020202020204" pitchFamily="34" charset="0"/>
              </a:rPr>
              <a:t>pas du tout probable</a:t>
            </a:r>
            <a:br>
              <a:rPr lang="fr-CA" sz="1200" b="1" dirty="0">
                <a:solidFill>
                  <a:srgbClr val="595959"/>
                </a:solidFill>
                <a:latin typeface="Arial" panose="020B0604020202020204" pitchFamily="34" charset="0"/>
                <a:cs typeface="Arial" panose="020B0604020202020204" pitchFamily="34" charset="0"/>
              </a:rPr>
            </a:br>
            <a:r>
              <a:rPr lang="fr-CA" sz="1200" b="1" dirty="0">
                <a:solidFill>
                  <a:srgbClr val="595959"/>
                </a:solidFill>
                <a:latin typeface="Arial" panose="020B0604020202020204" pitchFamily="34" charset="0"/>
                <a:cs typeface="Arial" panose="020B0604020202020204" pitchFamily="34" charset="0"/>
              </a:rPr>
              <a:t>15%</a:t>
            </a:r>
          </a:p>
        </p:txBody>
      </p:sp>
      <p:pic>
        <p:nvPicPr>
          <p:cNvPr id="12" name="Image 11" descr="SCFP-Québec nouveau logo 2002">
            <a:extLst>
              <a:ext uri="{FF2B5EF4-FFF2-40B4-BE49-F238E27FC236}">
                <a16:creationId xmlns:a16="http://schemas.microsoft.com/office/drawing/2014/main" id="{D6F07082-95EB-4404-8B0B-1B2B02AF60FE}"/>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0352" y="6442628"/>
            <a:ext cx="718036" cy="319314"/>
          </a:xfrm>
          <a:prstGeom prst="rect">
            <a:avLst/>
          </a:prstGeom>
          <a:noFill/>
          <a:ln>
            <a:noFill/>
          </a:ln>
        </p:spPr>
      </p:pic>
    </p:spTree>
    <p:extLst>
      <p:ext uri="{BB962C8B-B14F-4D97-AF65-F5344CB8AC3E}">
        <p14:creationId xmlns:p14="http://schemas.microsoft.com/office/powerpoint/2010/main" val="1714381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796D9A48-79C6-4197-8D0F-CBBBC3E06E94}"/>
              </a:ext>
            </a:extLst>
          </p:cNvPr>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a:extLst>
              <a:ext uri="{FF2B5EF4-FFF2-40B4-BE49-F238E27FC236}">
                <a16:creationId xmlns:a16="http://schemas.microsoft.com/office/drawing/2014/main" id="{FE5FD9F7-7A6E-4AD8-BD71-C5377B92A075}"/>
              </a:ext>
            </a:extLst>
          </p:cNvPr>
          <p:cNvSpPr>
            <a:spLocks noGrp="1"/>
          </p:cNvSpPr>
          <p:nvPr>
            <p:ph type="sldNum" sz="quarter" idx="12"/>
          </p:nvPr>
        </p:nvSpPr>
        <p:spPr/>
        <p:txBody>
          <a:bodyPr/>
          <a:lstStyle/>
          <a:p>
            <a:fld id="{E7B58D81-04C7-47EB-9B1C-20051A4D7758}" type="slidenum">
              <a:rPr lang="en-CA" smtClean="0">
                <a:solidFill>
                  <a:srgbClr val="000000">
                    <a:tint val="75000"/>
                  </a:srgbClr>
                </a:solidFill>
              </a:rPr>
              <a:pPr/>
              <a:t>52</a:t>
            </a:fld>
            <a:endParaRPr lang="en-CA">
              <a:solidFill>
                <a:srgbClr val="000000">
                  <a:tint val="75000"/>
                </a:srgbClr>
              </a:solidFill>
            </a:endParaRPr>
          </a:p>
        </p:txBody>
      </p:sp>
      <p:pic>
        <p:nvPicPr>
          <p:cNvPr id="6" name="Image 5" descr="SCFP-Québec nouveau logo 2002">
            <a:extLst>
              <a:ext uri="{FF2B5EF4-FFF2-40B4-BE49-F238E27FC236}">
                <a16:creationId xmlns:a16="http://schemas.microsoft.com/office/drawing/2014/main" id="{B96A37AF-0EB5-4BD5-A923-8F747C80226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052736"/>
            <a:ext cx="1154172" cy="688798"/>
          </a:xfrm>
          <a:prstGeom prst="rect">
            <a:avLst/>
          </a:prstGeom>
          <a:noFill/>
          <a:ln>
            <a:noFill/>
          </a:ln>
        </p:spPr>
      </p:pic>
    </p:spTree>
    <p:extLst>
      <p:ext uri="{BB962C8B-B14F-4D97-AF65-F5344CB8AC3E}">
        <p14:creationId xmlns:p14="http://schemas.microsoft.com/office/powerpoint/2010/main" val="4793757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558799" y="373063"/>
            <a:ext cx="5309345" cy="1008062"/>
          </a:xfrm>
        </p:spPr>
        <p:txBody>
          <a:bodyPr>
            <a:normAutofit/>
          </a:bodyPr>
          <a:lstStyle/>
          <a:p>
            <a:r>
              <a:rPr lang="fr-CA" dirty="0">
                <a:solidFill>
                  <a:srgbClr val="00AFDC"/>
                </a:solidFill>
              </a:rPr>
              <a:t>Proximité d’une succursale de la SQDC</a:t>
            </a:r>
            <a:br>
              <a:rPr lang="fr-CA" dirty="0">
                <a:solidFill>
                  <a:srgbClr val="00AFDC"/>
                </a:solidFill>
              </a:rPr>
            </a:br>
            <a:br>
              <a:rPr lang="fr-CA" dirty="0">
                <a:solidFill>
                  <a:srgbClr val="00AFDC"/>
                </a:solidFill>
              </a:rPr>
            </a:br>
            <a:r>
              <a:rPr lang="fr-CA" sz="1050" b="0" dirty="0">
                <a:solidFill>
                  <a:srgbClr val="00AFDC"/>
                </a:solidFill>
              </a:rPr>
              <a:t>Base : ensemble des répondants (n=1500)</a:t>
            </a:r>
            <a:endParaRPr lang="en-CA" sz="1050" b="0" dirty="0">
              <a:solidFill>
                <a:srgbClr val="00AFDC"/>
              </a:solidFill>
            </a:endParaRPr>
          </a:p>
        </p:txBody>
      </p:sp>
      <p:sp>
        <p:nvSpPr>
          <p:cNvPr id="3" name="Espace réservé du pied de page 2"/>
          <p:cNvSpPr>
            <a:spLocks noGrp="1"/>
          </p:cNvSpPr>
          <p:nvPr>
            <p:ph type="ftr" sz="quarter" idx="11"/>
            <p:custDataLst>
              <p:tags r:id="rId2"/>
            </p:custDataLst>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3"/>
            </p:custDataLst>
          </p:nvPr>
        </p:nvSpPr>
        <p:spPr/>
        <p:txBody>
          <a:bodyPr/>
          <a:lstStyle/>
          <a:p>
            <a:fld id="{E7B58D81-04C7-47EB-9B1C-20051A4D7758}" type="slidenum">
              <a:rPr lang="en-CA" smtClean="0">
                <a:solidFill>
                  <a:srgbClr val="000000">
                    <a:tint val="75000"/>
                  </a:srgbClr>
                </a:solidFill>
              </a:rPr>
              <a:pPr/>
              <a:t>53</a:t>
            </a:fld>
            <a:endParaRPr lang="en-CA">
              <a:solidFill>
                <a:srgbClr val="000000">
                  <a:tint val="75000"/>
                </a:srgbClr>
              </a:solidFill>
            </a:endParaRPr>
          </a:p>
        </p:txBody>
      </p:sp>
      <p:sp>
        <p:nvSpPr>
          <p:cNvPr id="19" name="Rectangle 18"/>
          <p:cNvSpPr/>
          <p:nvPr>
            <p:custDataLst>
              <p:tags r:id="rId4"/>
            </p:custDataLst>
          </p:nvPr>
        </p:nvSpPr>
        <p:spPr>
          <a:xfrm>
            <a:off x="492123" y="6279604"/>
            <a:ext cx="8184333" cy="230832"/>
          </a:xfrm>
          <a:prstGeom prst="rect">
            <a:avLst/>
          </a:prstGeom>
        </p:spPr>
        <p:txBody>
          <a:bodyPr wrap="square">
            <a:spAutoFit/>
          </a:bodyPr>
          <a:lstStyle/>
          <a:p>
            <a:r>
              <a:rPr lang="fr-CA" sz="900" dirty="0">
                <a:solidFill>
                  <a:srgbClr val="595959"/>
                </a:solidFill>
                <a:latin typeface="Arial" panose="020B0604020202020204" pitchFamily="34" charset="0"/>
                <a:cs typeface="Arial" panose="020B0604020202020204" pitchFamily="34" charset="0"/>
              </a:rPr>
              <a:t>Q21. À votre connaissance, est-ce qu’il y a une succursale de la Société québécoise du cannabis, la </a:t>
            </a:r>
            <a:r>
              <a:rPr lang="fr-CA" sz="900" dirty="0" err="1">
                <a:solidFill>
                  <a:srgbClr val="595959"/>
                </a:solidFill>
                <a:latin typeface="Arial" panose="020B0604020202020204" pitchFamily="34" charset="0"/>
                <a:cs typeface="Arial" panose="020B0604020202020204" pitchFamily="34" charset="0"/>
              </a:rPr>
              <a:t>SQDC</a:t>
            </a:r>
            <a:r>
              <a:rPr lang="fr-CA" sz="900" dirty="0">
                <a:solidFill>
                  <a:srgbClr val="595959"/>
                </a:solidFill>
                <a:latin typeface="Arial" panose="020B0604020202020204" pitchFamily="34" charset="0"/>
                <a:cs typeface="Arial" panose="020B0604020202020204" pitchFamily="34" charset="0"/>
              </a:rPr>
              <a:t>, qui est à proximité de votre domicile?</a:t>
            </a:r>
          </a:p>
        </p:txBody>
      </p:sp>
      <p:graphicFrame>
        <p:nvGraphicFramePr>
          <p:cNvPr id="8" name="Graphique 7"/>
          <p:cNvGraphicFramePr/>
          <p:nvPr>
            <p:custDataLst>
              <p:tags r:id="rId5"/>
            </p:custDataLst>
            <p:extLst>
              <p:ext uri="{D42A27DB-BD31-4B8C-83A1-F6EECF244321}">
                <p14:modId xmlns:p14="http://schemas.microsoft.com/office/powerpoint/2010/main" val="2382976604"/>
              </p:ext>
            </p:extLst>
          </p:nvPr>
        </p:nvGraphicFramePr>
        <p:xfrm>
          <a:off x="611560" y="1772816"/>
          <a:ext cx="7920880" cy="3960440"/>
        </p:xfrm>
        <a:graphic>
          <a:graphicData uri="http://schemas.openxmlformats.org/drawingml/2006/chart">
            <c:chart xmlns:c="http://schemas.openxmlformats.org/drawingml/2006/chart" xmlns:r="http://schemas.openxmlformats.org/officeDocument/2006/relationships" r:id="rId7"/>
          </a:graphicData>
        </a:graphic>
      </p:graphicFrame>
      <p:pic>
        <p:nvPicPr>
          <p:cNvPr id="7" name="Image 6" descr="SCFP-Québec nouveau logo 2002">
            <a:extLst>
              <a:ext uri="{FF2B5EF4-FFF2-40B4-BE49-F238E27FC236}">
                <a16:creationId xmlns:a16="http://schemas.microsoft.com/office/drawing/2014/main" id="{79552ACB-CB5D-4AA9-B55A-7BCCD6173CD8}"/>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70926" y="6450119"/>
            <a:ext cx="718036" cy="319314"/>
          </a:xfrm>
          <a:prstGeom prst="rect">
            <a:avLst/>
          </a:prstGeom>
          <a:noFill/>
          <a:ln>
            <a:noFill/>
          </a:ln>
        </p:spPr>
      </p:pic>
    </p:spTree>
    <p:extLst>
      <p:ext uri="{BB962C8B-B14F-4D97-AF65-F5344CB8AC3E}">
        <p14:creationId xmlns:p14="http://schemas.microsoft.com/office/powerpoint/2010/main" val="28626877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796D9A48-79C6-4197-8D0F-CBBBC3E06E94}"/>
              </a:ext>
            </a:extLst>
          </p:cNvPr>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a:extLst>
              <a:ext uri="{FF2B5EF4-FFF2-40B4-BE49-F238E27FC236}">
                <a16:creationId xmlns:a16="http://schemas.microsoft.com/office/drawing/2014/main" id="{FE5FD9F7-7A6E-4AD8-BD71-C5377B92A075}"/>
              </a:ext>
            </a:extLst>
          </p:cNvPr>
          <p:cNvSpPr>
            <a:spLocks noGrp="1"/>
          </p:cNvSpPr>
          <p:nvPr>
            <p:ph type="sldNum" sz="quarter" idx="12"/>
          </p:nvPr>
        </p:nvSpPr>
        <p:spPr/>
        <p:txBody>
          <a:bodyPr/>
          <a:lstStyle/>
          <a:p>
            <a:fld id="{E7B58D81-04C7-47EB-9B1C-20051A4D7758}" type="slidenum">
              <a:rPr lang="en-CA" smtClean="0">
                <a:solidFill>
                  <a:srgbClr val="000000">
                    <a:tint val="75000"/>
                  </a:srgbClr>
                </a:solidFill>
              </a:rPr>
              <a:pPr/>
              <a:t>54</a:t>
            </a:fld>
            <a:endParaRPr lang="en-CA">
              <a:solidFill>
                <a:srgbClr val="000000">
                  <a:tint val="75000"/>
                </a:srgbClr>
              </a:solidFill>
            </a:endParaRPr>
          </a:p>
        </p:txBody>
      </p:sp>
      <p:pic>
        <p:nvPicPr>
          <p:cNvPr id="6" name="Image 5" descr="SCFP-Québec nouveau logo 2002">
            <a:extLst>
              <a:ext uri="{FF2B5EF4-FFF2-40B4-BE49-F238E27FC236}">
                <a16:creationId xmlns:a16="http://schemas.microsoft.com/office/drawing/2014/main" id="{B96A37AF-0EB5-4BD5-A923-8F747C80226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052736"/>
            <a:ext cx="1154172" cy="688798"/>
          </a:xfrm>
          <a:prstGeom prst="rect">
            <a:avLst/>
          </a:prstGeom>
          <a:noFill/>
          <a:ln>
            <a:noFill/>
          </a:ln>
        </p:spPr>
      </p:pic>
    </p:spTree>
    <p:extLst>
      <p:ext uri="{BB962C8B-B14F-4D97-AF65-F5344CB8AC3E}">
        <p14:creationId xmlns:p14="http://schemas.microsoft.com/office/powerpoint/2010/main" val="4063122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558799" y="373063"/>
            <a:ext cx="5309345" cy="1008062"/>
          </a:xfrm>
        </p:spPr>
        <p:txBody>
          <a:bodyPr>
            <a:normAutofit/>
          </a:bodyPr>
          <a:lstStyle/>
          <a:p>
            <a:r>
              <a:rPr lang="fr-CA" dirty="0" err="1">
                <a:solidFill>
                  <a:srgbClr val="00AFDC"/>
                </a:solidFill>
              </a:rPr>
              <a:t>Favorabilité</a:t>
            </a:r>
            <a:r>
              <a:rPr lang="fr-CA" dirty="0">
                <a:solidFill>
                  <a:srgbClr val="00AFDC"/>
                </a:solidFill>
              </a:rPr>
              <a:t> concernant l’ouverture de d’autres succursales de la SQDC</a:t>
            </a:r>
            <a:br>
              <a:rPr lang="fr-CA" dirty="0">
                <a:solidFill>
                  <a:srgbClr val="00AFDC"/>
                </a:solidFill>
              </a:rPr>
            </a:br>
            <a:br>
              <a:rPr lang="fr-CA" dirty="0">
                <a:solidFill>
                  <a:srgbClr val="00AFDC"/>
                </a:solidFill>
              </a:rPr>
            </a:br>
            <a:r>
              <a:rPr lang="fr-CA" sz="1050" b="0" dirty="0">
                <a:solidFill>
                  <a:srgbClr val="00AFDC"/>
                </a:solidFill>
              </a:rPr>
              <a:t>Base : ensemble des répondants (n=1500)</a:t>
            </a:r>
            <a:endParaRPr lang="en-CA" sz="1050" b="0" dirty="0">
              <a:solidFill>
                <a:srgbClr val="00AFDC"/>
              </a:solidFill>
            </a:endParaRPr>
          </a:p>
        </p:txBody>
      </p:sp>
      <p:sp>
        <p:nvSpPr>
          <p:cNvPr id="3" name="Espace réservé du pied de page 2"/>
          <p:cNvSpPr>
            <a:spLocks noGrp="1"/>
          </p:cNvSpPr>
          <p:nvPr>
            <p:ph type="ftr" sz="quarter" idx="11"/>
            <p:custDataLst>
              <p:tags r:id="rId2"/>
            </p:custDataLst>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3"/>
            </p:custDataLst>
          </p:nvPr>
        </p:nvSpPr>
        <p:spPr/>
        <p:txBody>
          <a:bodyPr/>
          <a:lstStyle/>
          <a:p>
            <a:fld id="{E7B58D81-04C7-47EB-9B1C-20051A4D7758}" type="slidenum">
              <a:rPr lang="en-CA" smtClean="0">
                <a:solidFill>
                  <a:srgbClr val="000000">
                    <a:tint val="75000"/>
                  </a:srgbClr>
                </a:solidFill>
              </a:rPr>
              <a:pPr/>
              <a:t>55</a:t>
            </a:fld>
            <a:endParaRPr lang="en-CA">
              <a:solidFill>
                <a:srgbClr val="000000">
                  <a:tint val="75000"/>
                </a:srgbClr>
              </a:solidFill>
            </a:endParaRPr>
          </a:p>
        </p:txBody>
      </p:sp>
      <p:sp>
        <p:nvSpPr>
          <p:cNvPr id="19" name="Rectangle 18"/>
          <p:cNvSpPr/>
          <p:nvPr>
            <p:custDataLst>
              <p:tags r:id="rId4"/>
            </p:custDataLst>
          </p:nvPr>
        </p:nvSpPr>
        <p:spPr>
          <a:xfrm>
            <a:off x="492123" y="6117679"/>
            <a:ext cx="8184333" cy="369332"/>
          </a:xfrm>
          <a:prstGeom prst="rect">
            <a:avLst/>
          </a:prstGeom>
        </p:spPr>
        <p:txBody>
          <a:bodyPr wrap="square">
            <a:spAutoFit/>
          </a:bodyPr>
          <a:lstStyle/>
          <a:p>
            <a:r>
              <a:rPr lang="fr-CA" sz="900" dirty="0">
                <a:solidFill>
                  <a:srgbClr val="595959"/>
                </a:solidFill>
                <a:latin typeface="Arial" panose="020B0604020202020204" pitchFamily="34" charset="0"/>
                <a:cs typeface="Arial" panose="020B0604020202020204" pitchFamily="34" charset="0"/>
              </a:rPr>
              <a:t>Q22. Actuellement, il y a 17 succursales de la Société québécoise du cannabis, la </a:t>
            </a:r>
            <a:r>
              <a:rPr lang="fr-CA" sz="900" dirty="0" err="1">
                <a:solidFill>
                  <a:srgbClr val="595959"/>
                </a:solidFill>
                <a:latin typeface="Arial" panose="020B0604020202020204" pitchFamily="34" charset="0"/>
                <a:cs typeface="Arial" panose="020B0604020202020204" pitchFamily="34" charset="0"/>
              </a:rPr>
              <a:t>SQDC</a:t>
            </a:r>
            <a:r>
              <a:rPr lang="fr-CA" sz="900" dirty="0">
                <a:solidFill>
                  <a:srgbClr val="595959"/>
                </a:solidFill>
                <a:latin typeface="Arial" panose="020B0604020202020204" pitchFamily="34" charset="0"/>
                <a:cs typeface="Arial" panose="020B0604020202020204" pitchFamily="34" charset="0"/>
              </a:rPr>
              <a:t>. Êtes-vous très, assez, peu ou pas du tout favorable à ce qu’il y ait </a:t>
            </a:r>
            <a:r>
              <a:rPr lang="fr-CA" sz="900" u="sng" dirty="0">
                <a:solidFill>
                  <a:srgbClr val="595959"/>
                </a:solidFill>
                <a:latin typeface="Arial" panose="020B0604020202020204" pitchFamily="34" charset="0"/>
                <a:cs typeface="Arial" panose="020B0604020202020204" pitchFamily="34" charset="0"/>
              </a:rPr>
              <a:t>d’autres succursales </a:t>
            </a:r>
            <a:r>
              <a:rPr lang="fr-CA" sz="900" dirty="0">
                <a:solidFill>
                  <a:srgbClr val="595959"/>
                </a:solidFill>
                <a:latin typeface="Arial" panose="020B0604020202020204" pitchFamily="34" charset="0"/>
                <a:cs typeface="Arial" panose="020B0604020202020204" pitchFamily="34" charset="0"/>
              </a:rPr>
              <a:t>de la </a:t>
            </a:r>
            <a:r>
              <a:rPr lang="fr-CA" sz="900" dirty="0" err="1">
                <a:solidFill>
                  <a:srgbClr val="595959"/>
                </a:solidFill>
                <a:latin typeface="Arial" panose="020B0604020202020204" pitchFamily="34" charset="0"/>
                <a:cs typeface="Arial" panose="020B0604020202020204" pitchFamily="34" charset="0"/>
              </a:rPr>
              <a:t>SQDC</a:t>
            </a:r>
            <a:r>
              <a:rPr lang="fr-CA" sz="900" dirty="0">
                <a:solidFill>
                  <a:srgbClr val="595959"/>
                </a:solidFill>
                <a:latin typeface="Arial" panose="020B0604020202020204" pitchFamily="34" charset="0"/>
                <a:cs typeface="Arial" panose="020B0604020202020204" pitchFamily="34" charset="0"/>
              </a:rPr>
              <a:t> qui ouvrent au Québec?</a:t>
            </a:r>
          </a:p>
        </p:txBody>
      </p:sp>
      <p:graphicFrame>
        <p:nvGraphicFramePr>
          <p:cNvPr id="8" name="Graphique 7"/>
          <p:cNvGraphicFramePr/>
          <p:nvPr>
            <p:custDataLst>
              <p:tags r:id="rId5"/>
            </p:custDataLst>
            <p:extLst>
              <p:ext uri="{D42A27DB-BD31-4B8C-83A1-F6EECF244321}">
                <p14:modId xmlns:p14="http://schemas.microsoft.com/office/powerpoint/2010/main" val="2686690864"/>
              </p:ext>
            </p:extLst>
          </p:nvPr>
        </p:nvGraphicFramePr>
        <p:xfrm>
          <a:off x="611560" y="1772816"/>
          <a:ext cx="7920880" cy="3960440"/>
        </p:xfrm>
        <a:graphic>
          <a:graphicData uri="http://schemas.openxmlformats.org/drawingml/2006/chart">
            <c:chart xmlns:c="http://schemas.openxmlformats.org/drawingml/2006/chart" xmlns:r="http://schemas.openxmlformats.org/officeDocument/2006/relationships" r:id="rId7"/>
          </a:graphicData>
        </a:graphic>
      </p:graphicFrame>
      <p:sp>
        <p:nvSpPr>
          <p:cNvPr id="5" name="Accolade fermante 4"/>
          <p:cNvSpPr/>
          <p:nvPr/>
        </p:nvSpPr>
        <p:spPr>
          <a:xfrm>
            <a:off x="5398410" y="1844824"/>
            <a:ext cx="288032" cy="144016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CA"/>
          </a:p>
        </p:txBody>
      </p:sp>
      <p:sp>
        <p:nvSpPr>
          <p:cNvPr id="6" name="ZoneTexte 5"/>
          <p:cNvSpPr txBox="1"/>
          <p:nvPr/>
        </p:nvSpPr>
        <p:spPr>
          <a:xfrm>
            <a:off x="5683952" y="2278460"/>
            <a:ext cx="1268104" cy="461665"/>
          </a:xfrm>
          <a:prstGeom prst="rect">
            <a:avLst/>
          </a:prstGeom>
          <a:noFill/>
        </p:spPr>
        <p:txBody>
          <a:bodyPr wrap="none" rtlCol="0">
            <a:spAutoFit/>
          </a:bodyPr>
          <a:lstStyle/>
          <a:p>
            <a:pPr algn="ctr"/>
            <a:r>
              <a:rPr lang="fr-CA" sz="1200" b="1" dirty="0">
                <a:solidFill>
                  <a:srgbClr val="595959"/>
                </a:solidFill>
                <a:latin typeface="Arial" panose="020B0604020202020204" pitchFamily="34" charset="0"/>
                <a:cs typeface="Arial" panose="020B0604020202020204" pitchFamily="34" charset="0"/>
              </a:rPr>
              <a:t>Total favorable</a:t>
            </a:r>
            <a:br>
              <a:rPr lang="fr-CA" sz="1200" b="1" dirty="0">
                <a:solidFill>
                  <a:srgbClr val="595959"/>
                </a:solidFill>
                <a:latin typeface="Arial" panose="020B0604020202020204" pitchFamily="34" charset="0"/>
                <a:cs typeface="Arial" panose="020B0604020202020204" pitchFamily="34" charset="0"/>
              </a:rPr>
            </a:br>
            <a:r>
              <a:rPr lang="fr-CA" sz="1200" b="1" dirty="0">
                <a:solidFill>
                  <a:srgbClr val="595959"/>
                </a:solidFill>
                <a:latin typeface="Arial" panose="020B0604020202020204" pitchFamily="34" charset="0"/>
                <a:cs typeface="Arial" panose="020B0604020202020204" pitchFamily="34" charset="0"/>
              </a:rPr>
              <a:t>47%</a:t>
            </a:r>
          </a:p>
        </p:txBody>
      </p:sp>
      <p:sp>
        <p:nvSpPr>
          <p:cNvPr id="9" name="Accolade fermante 8"/>
          <p:cNvSpPr/>
          <p:nvPr/>
        </p:nvSpPr>
        <p:spPr>
          <a:xfrm>
            <a:off x="4760637" y="3429000"/>
            <a:ext cx="288032" cy="1358456"/>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CA"/>
          </a:p>
        </p:txBody>
      </p:sp>
      <p:sp>
        <p:nvSpPr>
          <p:cNvPr id="10" name="ZoneTexte 9"/>
          <p:cNvSpPr txBox="1"/>
          <p:nvPr/>
        </p:nvSpPr>
        <p:spPr>
          <a:xfrm>
            <a:off x="5146912" y="3849541"/>
            <a:ext cx="1447640" cy="461665"/>
          </a:xfrm>
          <a:prstGeom prst="rect">
            <a:avLst/>
          </a:prstGeom>
          <a:noFill/>
        </p:spPr>
        <p:txBody>
          <a:bodyPr wrap="none" rtlCol="0">
            <a:spAutoFit/>
          </a:bodyPr>
          <a:lstStyle/>
          <a:p>
            <a:pPr algn="ctr"/>
            <a:r>
              <a:rPr lang="fr-CA" sz="1200" b="1" dirty="0">
                <a:solidFill>
                  <a:srgbClr val="595959"/>
                </a:solidFill>
                <a:latin typeface="Arial" panose="020B0604020202020204" pitchFamily="34" charset="0"/>
                <a:cs typeface="Arial" panose="020B0604020202020204" pitchFamily="34" charset="0"/>
              </a:rPr>
              <a:t>Total défavorable</a:t>
            </a:r>
            <a:br>
              <a:rPr lang="fr-CA" sz="1200" b="1" dirty="0">
                <a:solidFill>
                  <a:srgbClr val="595959"/>
                </a:solidFill>
                <a:latin typeface="Arial" panose="020B0604020202020204" pitchFamily="34" charset="0"/>
                <a:cs typeface="Arial" panose="020B0604020202020204" pitchFamily="34" charset="0"/>
              </a:rPr>
            </a:br>
            <a:r>
              <a:rPr lang="fr-CA" sz="1200" b="1" dirty="0">
                <a:solidFill>
                  <a:srgbClr val="595959"/>
                </a:solidFill>
                <a:latin typeface="Arial" panose="020B0604020202020204" pitchFamily="34" charset="0"/>
                <a:cs typeface="Arial" panose="020B0604020202020204" pitchFamily="34" charset="0"/>
              </a:rPr>
              <a:t>41%</a:t>
            </a:r>
          </a:p>
        </p:txBody>
      </p:sp>
      <p:pic>
        <p:nvPicPr>
          <p:cNvPr id="11" name="Image 10" descr="SCFP-Québec nouveau logo 2002">
            <a:extLst>
              <a:ext uri="{FF2B5EF4-FFF2-40B4-BE49-F238E27FC236}">
                <a16:creationId xmlns:a16="http://schemas.microsoft.com/office/drawing/2014/main" id="{2C30CF4A-F021-4199-8D69-9BF3724AAB54}"/>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79315" y="6402161"/>
            <a:ext cx="718036" cy="319314"/>
          </a:xfrm>
          <a:prstGeom prst="rect">
            <a:avLst/>
          </a:prstGeom>
          <a:noFill/>
          <a:ln>
            <a:noFill/>
          </a:ln>
        </p:spPr>
      </p:pic>
    </p:spTree>
    <p:extLst>
      <p:ext uri="{BB962C8B-B14F-4D97-AF65-F5344CB8AC3E}">
        <p14:creationId xmlns:p14="http://schemas.microsoft.com/office/powerpoint/2010/main" val="10444531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796D9A48-79C6-4197-8D0F-CBBBC3E06E94}"/>
              </a:ext>
            </a:extLst>
          </p:cNvPr>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a:extLst>
              <a:ext uri="{FF2B5EF4-FFF2-40B4-BE49-F238E27FC236}">
                <a16:creationId xmlns:a16="http://schemas.microsoft.com/office/drawing/2014/main" id="{FE5FD9F7-7A6E-4AD8-BD71-C5377B92A075}"/>
              </a:ext>
            </a:extLst>
          </p:cNvPr>
          <p:cNvSpPr>
            <a:spLocks noGrp="1"/>
          </p:cNvSpPr>
          <p:nvPr>
            <p:ph type="sldNum" sz="quarter" idx="12"/>
          </p:nvPr>
        </p:nvSpPr>
        <p:spPr/>
        <p:txBody>
          <a:bodyPr/>
          <a:lstStyle/>
          <a:p>
            <a:fld id="{E7B58D81-04C7-47EB-9B1C-20051A4D7758}" type="slidenum">
              <a:rPr lang="en-CA" smtClean="0">
                <a:solidFill>
                  <a:srgbClr val="000000">
                    <a:tint val="75000"/>
                  </a:srgbClr>
                </a:solidFill>
              </a:rPr>
              <a:pPr/>
              <a:t>56</a:t>
            </a:fld>
            <a:endParaRPr lang="en-CA">
              <a:solidFill>
                <a:srgbClr val="000000">
                  <a:tint val="75000"/>
                </a:srgbClr>
              </a:solidFill>
            </a:endParaRPr>
          </a:p>
        </p:txBody>
      </p:sp>
      <p:pic>
        <p:nvPicPr>
          <p:cNvPr id="6" name="Image 5" descr="SCFP-Québec nouveau logo 2002">
            <a:extLst>
              <a:ext uri="{FF2B5EF4-FFF2-40B4-BE49-F238E27FC236}">
                <a16:creationId xmlns:a16="http://schemas.microsoft.com/office/drawing/2014/main" id="{B96A37AF-0EB5-4BD5-A923-8F747C80226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052736"/>
            <a:ext cx="1154172" cy="688798"/>
          </a:xfrm>
          <a:prstGeom prst="rect">
            <a:avLst/>
          </a:prstGeom>
          <a:noFill/>
          <a:ln>
            <a:noFill/>
          </a:ln>
        </p:spPr>
      </p:pic>
    </p:spTree>
    <p:extLst>
      <p:ext uri="{BB962C8B-B14F-4D97-AF65-F5344CB8AC3E}">
        <p14:creationId xmlns:p14="http://schemas.microsoft.com/office/powerpoint/2010/main" val="39088272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558799" y="373063"/>
            <a:ext cx="5430838" cy="1008062"/>
          </a:xfrm>
        </p:spPr>
        <p:txBody>
          <a:bodyPr>
            <a:normAutofit/>
          </a:bodyPr>
          <a:lstStyle/>
          <a:p>
            <a:r>
              <a:rPr lang="fr-CA" dirty="0">
                <a:solidFill>
                  <a:srgbClr val="00AFDC"/>
                </a:solidFill>
              </a:rPr>
              <a:t>Principaux avantages de la prise en charge de la vente du cannabis par la SQDC</a:t>
            </a:r>
            <a:br>
              <a:rPr lang="fr-CA" dirty="0">
                <a:solidFill>
                  <a:srgbClr val="00AFDC"/>
                </a:solidFill>
              </a:rPr>
            </a:br>
            <a:br>
              <a:rPr lang="fr-CA" dirty="0">
                <a:solidFill>
                  <a:srgbClr val="00AFDC"/>
                </a:solidFill>
              </a:rPr>
            </a:br>
            <a:r>
              <a:rPr lang="fr-CA" sz="1050" b="0" dirty="0">
                <a:solidFill>
                  <a:srgbClr val="00AFDC"/>
                </a:solidFill>
              </a:rPr>
              <a:t>Base : ensemble des répondants (n=1500)</a:t>
            </a:r>
            <a:endParaRPr lang="en-CA" sz="1050" b="0" dirty="0">
              <a:solidFill>
                <a:srgbClr val="00AFDC"/>
              </a:solidFill>
            </a:endParaRPr>
          </a:p>
        </p:txBody>
      </p:sp>
      <p:sp>
        <p:nvSpPr>
          <p:cNvPr id="3" name="Espace réservé du pied de page 2"/>
          <p:cNvSpPr>
            <a:spLocks noGrp="1"/>
          </p:cNvSpPr>
          <p:nvPr>
            <p:ph type="ftr" sz="quarter" idx="11"/>
            <p:custDataLst>
              <p:tags r:id="rId2"/>
            </p:custDataLst>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3"/>
            </p:custDataLst>
          </p:nvPr>
        </p:nvSpPr>
        <p:spPr/>
        <p:txBody>
          <a:bodyPr/>
          <a:lstStyle/>
          <a:p>
            <a:fld id="{E7B58D81-04C7-47EB-9B1C-20051A4D7758}" type="slidenum">
              <a:rPr lang="en-CA" smtClean="0">
                <a:solidFill>
                  <a:srgbClr val="000000">
                    <a:tint val="75000"/>
                  </a:srgbClr>
                </a:solidFill>
              </a:rPr>
              <a:pPr/>
              <a:t>57</a:t>
            </a:fld>
            <a:endParaRPr lang="en-CA">
              <a:solidFill>
                <a:srgbClr val="000000">
                  <a:tint val="75000"/>
                </a:srgbClr>
              </a:solidFill>
            </a:endParaRPr>
          </a:p>
        </p:txBody>
      </p:sp>
      <p:sp>
        <p:nvSpPr>
          <p:cNvPr id="19" name="Rectangle 18"/>
          <p:cNvSpPr/>
          <p:nvPr>
            <p:custDataLst>
              <p:tags r:id="rId4"/>
            </p:custDataLst>
          </p:nvPr>
        </p:nvSpPr>
        <p:spPr>
          <a:xfrm>
            <a:off x="520699" y="6132892"/>
            <a:ext cx="8128716" cy="369332"/>
          </a:xfrm>
          <a:prstGeom prst="rect">
            <a:avLst/>
          </a:prstGeom>
        </p:spPr>
        <p:txBody>
          <a:bodyPr wrap="square">
            <a:spAutoFit/>
          </a:bodyPr>
          <a:lstStyle/>
          <a:p>
            <a:r>
              <a:rPr lang="fr-CA" sz="900" dirty="0">
                <a:solidFill>
                  <a:srgbClr val="595959"/>
                </a:solidFill>
                <a:latin typeface="Arial" panose="020B0604020202020204" pitchFamily="34" charset="0"/>
                <a:cs typeface="Arial" panose="020B0604020202020204" pitchFamily="34" charset="0"/>
              </a:rPr>
              <a:t>Q23. À votre avis, quels sont les principaux avantages, à ce que la vente du cannabis soit prise en charge par une entreprise d’État, comme la Société québécoise du cannabis? </a:t>
            </a:r>
            <a:r>
              <a:rPr lang="fr-CA" sz="900" i="1" dirty="0">
                <a:solidFill>
                  <a:srgbClr val="595959"/>
                </a:solidFill>
                <a:latin typeface="Arial" panose="020B0604020202020204" pitchFamily="34" charset="0"/>
                <a:cs typeface="Arial" panose="020B0604020202020204" pitchFamily="34" charset="0"/>
              </a:rPr>
              <a:t>(3 avantages maximum)</a:t>
            </a:r>
          </a:p>
        </p:txBody>
      </p:sp>
      <p:graphicFrame>
        <p:nvGraphicFramePr>
          <p:cNvPr id="8" name="Graphique 7"/>
          <p:cNvGraphicFramePr/>
          <p:nvPr>
            <p:custDataLst>
              <p:tags r:id="rId5"/>
            </p:custDataLst>
            <p:extLst>
              <p:ext uri="{D42A27DB-BD31-4B8C-83A1-F6EECF244321}">
                <p14:modId xmlns:p14="http://schemas.microsoft.com/office/powerpoint/2010/main" val="3909568024"/>
              </p:ext>
            </p:extLst>
          </p:nvPr>
        </p:nvGraphicFramePr>
        <p:xfrm>
          <a:off x="611560" y="1772816"/>
          <a:ext cx="7488832" cy="4360076"/>
        </p:xfrm>
        <a:graphic>
          <a:graphicData uri="http://schemas.openxmlformats.org/drawingml/2006/chart">
            <c:chart xmlns:c="http://schemas.openxmlformats.org/drawingml/2006/chart" xmlns:r="http://schemas.openxmlformats.org/officeDocument/2006/relationships" r:id="rId7"/>
          </a:graphicData>
        </a:graphic>
      </p:graphicFrame>
      <p:pic>
        <p:nvPicPr>
          <p:cNvPr id="7" name="Image 6" descr="SCFP-Québec nouveau logo 2002">
            <a:extLst>
              <a:ext uri="{FF2B5EF4-FFF2-40B4-BE49-F238E27FC236}">
                <a16:creationId xmlns:a16="http://schemas.microsoft.com/office/drawing/2014/main" id="{C2BE03A6-68C1-475E-8175-754724E58E5C}"/>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1374" y="6402161"/>
            <a:ext cx="718036" cy="319314"/>
          </a:xfrm>
          <a:prstGeom prst="rect">
            <a:avLst/>
          </a:prstGeom>
          <a:noFill/>
          <a:ln>
            <a:noFill/>
          </a:ln>
        </p:spPr>
      </p:pic>
    </p:spTree>
    <p:extLst>
      <p:ext uri="{BB962C8B-B14F-4D97-AF65-F5344CB8AC3E}">
        <p14:creationId xmlns:p14="http://schemas.microsoft.com/office/powerpoint/2010/main" val="40582571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796D9A48-79C6-4197-8D0F-CBBBC3E06E94}"/>
              </a:ext>
            </a:extLst>
          </p:cNvPr>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a:extLst>
              <a:ext uri="{FF2B5EF4-FFF2-40B4-BE49-F238E27FC236}">
                <a16:creationId xmlns:a16="http://schemas.microsoft.com/office/drawing/2014/main" id="{FE5FD9F7-7A6E-4AD8-BD71-C5377B92A075}"/>
              </a:ext>
            </a:extLst>
          </p:cNvPr>
          <p:cNvSpPr>
            <a:spLocks noGrp="1"/>
          </p:cNvSpPr>
          <p:nvPr>
            <p:ph type="sldNum" sz="quarter" idx="12"/>
          </p:nvPr>
        </p:nvSpPr>
        <p:spPr/>
        <p:txBody>
          <a:bodyPr/>
          <a:lstStyle/>
          <a:p>
            <a:fld id="{E7B58D81-04C7-47EB-9B1C-20051A4D7758}" type="slidenum">
              <a:rPr lang="en-CA" smtClean="0">
                <a:solidFill>
                  <a:srgbClr val="000000">
                    <a:tint val="75000"/>
                  </a:srgbClr>
                </a:solidFill>
              </a:rPr>
              <a:pPr/>
              <a:t>58</a:t>
            </a:fld>
            <a:endParaRPr lang="en-CA">
              <a:solidFill>
                <a:srgbClr val="000000">
                  <a:tint val="75000"/>
                </a:srgbClr>
              </a:solidFill>
            </a:endParaRPr>
          </a:p>
        </p:txBody>
      </p:sp>
      <p:pic>
        <p:nvPicPr>
          <p:cNvPr id="6" name="Image 5" descr="SCFP-Québec nouveau logo 2002">
            <a:extLst>
              <a:ext uri="{FF2B5EF4-FFF2-40B4-BE49-F238E27FC236}">
                <a16:creationId xmlns:a16="http://schemas.microsoft.com/office/drawing/2014/main" id="{B96A37AF-0EB5-4BD5-A923-8F747C80226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052736"/>
            <a:ext cx="1154172" cy="688798"/>
          </a:xfrm>
          <a:prstGeom prst="rect">
            <a:avLst/>
          </a:prstGeom>
          <a:noFill/>
          <a:ln>
            <a:noFill/>
          </a:ln>
        </p:spPr>
      </p:pic>
    </p:spTree>
    <p:extLst>
      <p:ext uri="{BB962C8B-B14F-4D97-AF65-F5344CB8AC3E}">
        <p14:creationId xmlns:p14="http://schemas.microsoft.com/office/powerpoint/2010/main" val="17284620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extLst>
              <a:ext uri="{28A0092B-C50C-407E-A947-70E740481C1C}">
                <a14:useLocalDpi xmlns:a14="http://schemas.microsoft.com/office/drawing/2010/main"/>
              </a:ext>
            </a:extLst>
          </a:blip>
          <a:srcRect/>
          <a:stretch>
            <a:fillRect l="-6000" r="-6000"/>
          </a:stretch>
        </a:blipFill>
        <a:effectLst/>
      </p:bgPr>
    </p:bg>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a:xfrm>
            <a:off x="558801" y="1699260"/>
            <a:ext cx="5309343" cy="2594674"/>
          </a:xfrm>
        </p:spPr>
        <p:txBody>
          <a:bodyPr>
            <a:normAutofit/>
          </a:bodyPr>
          <a:lstStyle/>
          <a:p>
            <a:r>
              <a:rPr lang="fr-CA" dirty="0"/>
              <a:t>Perception à l’endroit des produits comestibles</a:t>
            </a:r>
          </a:p>
        </p:txBody>
      </p:sp>
      <p:sp>
        <p:nvSpPr>
          <p:cNvPr id="3" name="Espace réservé du texte 2"/>
          <p:cNvSpPr>
            <a:spLocks noGrp="1"/>
          </p:cNvSpPr>
          <p:nvPr>
            <p:ph type="body" sz="quarter" idx="10"/>
            <p:custDataLst>
              <p:tags r:id="rId2"/>
            </p:custDataLst>
          </p:nvPr>
        </p:nvSpPr>
        <p:spPr/>
        <p:txBody>
          <a:bodyPr/>
          <a:lstStyle/>
          <a:p>
            <a:r>
              <a:rPr lang="fr-CA" dirty="0"/>
              <a:t>RAPPORT PRÉSENTÉ AU SYNDICAT CANADIEN DE LA FONCTION PUBLIQUE (</a:t>
            </a:r>
            <a:r>
              <a:rPr lang="fr-CA" dirty="0" err="1"/>
              <a:t>SCFP</a:t>
            </a:r>
            <a:r>
              <a:rPr lang="fr-CA" dirty="0"/>
              <a:t>)</a:t>
            </a:r>
            <a:endParaRPr lang="en-CA" dirty="0"/>
          </a:p>
        </p:txBody>
      </p:sp>
      <p:pic>
        <p:nvPicPr>
          <p:cNvPr id="4" name="Image 3" descr="SCFP-Québec nouveau logo 2002">
            <a:extLst>
              <a:ext uri="{FF2B5EF4-FFF2-40B4-BE49-F238E27FC236}">
                <a16:creationId xmlns:a16="http://schemas.microsoft.com/office/drawing/2014/main" id="{86F69528-8B1B-4D8E-A3A1-9A2E94D4C82B}"/>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68344" y="6165304"/>
            <a:ext cx="718036" cy="319314"/>
          </a:xfrm>
          <a:prstGeom prst="rect">
            <a:avLst/>
          </a:prstGeom>
          <a:noFill/>
          <a:ln>
            <a:noFill/>
          </a:ln>
        </p:spPr>
      </p:pic>
    </p:spTree>
    <p:extLst>
      <p:ext uri="{BB962C8B-B14F-4D97-AF65-F5344CB8AC3E}">
        <p14:creationId xmlns:p14="http://schemas.microsoft.com/office/powerpoint/2010/main" val="666011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796D9A48-79C6-4197-8D0F-CBBBC3E06E94}"/>
              </a:ext>
            </a:extLst>
          </p:cNvPr>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a:extLst>
              <a:ext uri="{FF2B5EF4-FFF2-40B4-BE49-F238E27FC236}">
                <a16:creationId xmlns:a16="http://schemas.microsoft.com/office/drawing/2014/main" id="{FE5FD9F7-7A6E-4AD8-BD71-C5377B92A075}"/>
              </a:ext>
            </a:extLst>
          </p:cNvPr>
          <p:cNvSpPr>
            <a:spLocks noGrp="1"/>
          </p:cNvSpPr>
          <p:nvPr>
            <p:ph type="sldNum" sz="quarter" idx="12"/>
          </p:nvPr>
        </p:nvSpPr>
        <p:spPr/>
        <p:txBody>
          <a:bodyPr/>
          <a:lstStyle/>
          <a:p>
            <a:fld id="{E7B58D81-04C7-47EB-9B1C-20051A4D7758}" type="slidenum">
              <a:rPr lang="en-CA" smtClean="0">
                <a:solidFill>
                  <a:srgbClr val="000000">
                    <a:tint val="75000"/>
                  </a:srgbClr>
                </a:solidFill>
              </a:rPr>
              <a:pPr/>
              <a:t>6</a:t>
            </a:fld>
            <a:endParaRPr lang="en-CA">
              <a:solidFill>
                <a:srgbClr val="000000">
                  <a:tint val="75000"/>
                </a:srgbClr>
              </a:solidFill>
            </a:endParaRPr>
          </a:p>
        </p:txBody>
      </p:sp>
      <p:pic>
        <p:nvPicPr>
          <p:cNvPr id="6" name="Image 5" descr="SCFP-Québec nouveau logo 2002">
            <a:extLst>
              <a:ext uri="{FF2B5EF4-FFF2-40B4-BE49-F238E27FC236}">
                <a16:creationId xmlns:a16="http://schemas.microsoft.com/office/drawing/2014/main" id="{B96A37AF-0EB5-4BD5-A923-8F747C80226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052736"/>
            <a:ext cx="1154172" cy="688798"/>
          </a:xfrm>
          <a:prstGeom prst="rect">
            <a:avLst/>
          </a:prstGeom>
          <a:noFill/>
          <a:ln>
            <a:noFill/>
          </a:ln>
        </p:spPr>
      </p:pic>
    </p:spTree>
    <p:extLst>
      <p:ext uri="{BB962C8B-B14F-4D97-AF65-F5344CB8AC3E}">
        <p14:creationId xmlns:p14="http://schemas.microsoft.com/office/powerpoint/2010/main" val="32758400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796D9A48-79C6-4197-8D0F-CBBBC3E06E94}"/>
              </a:ext>
            </a:extLst>
          </p:cNvPr>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a:extLst>
              <a:ext uri="{FF2B5EF4-FFF2-40B4-BE49-F238E27FC236}">
                <a16:creationId xmlns:a16="http://schemas.microsoft.com/office/drawing/2014/main" id="{FE5FD9F7-7A6E-4AD8-BD71-C5377B92A075}"/>
              </a:ext>
            </a:extLst>
          </p:cNvPr>
          <p:cNvSpPr>
            <a:spLocks noGrp="1"/>
          </p:cNvSpPr>
          <p:nvPr>
            <p:ph type="sldNum" sz="quarter" idx="12"/>
          </p:nvPr>
        </p:nvSpPr>
        <p:spPr/>
        <p:txBody>
          <a:bodyPr/>
          <a:lstStyle/>
          <a:p>
            <a:fld id="{E7B58D81-04C7-47EB-9B1C-20051A4D7758}" type="slidenum">
              <a:rPr lang="en-CA" smtClean="0">
                <a:solidFill>
                  <a:srgbClr val="000000">
                    <a:tint val="75000"/>
                  </a:srgbClr>
                </a:solidFill>
              </a:rPr>
              <a:pPr/>
              <a:t>60</a:t>
            </a:fld>
            <a:endParaRPr lang="en-CA">
              <a:solidFill>
                <a:srgbClr val="000000">
                  <a:tint val="75000"/>
                </a:srgbClr>
              </a:solidFill>
            </a:endParaRPr>
          </a:p>
        </p:txBody>
      </p:sp>
      <p:pic>
        <p:nvPicPr>
          <p:cNvPr id="6" name="Image 5" descr="SCFP-Québec nouveau logo 2002">
            <a:extLst>
              <a:ext uri="{FF2B5EF4-FFF2-40B4-BE49-F238E27FC236}">
                <a16:creationId xmlns:a16="http://schemas.microsoft.com/office/drawing/2014/main" id="{B96A37AF-0EB5-4BD5-A923-8F747C80226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052736"/>
            <a:ext cx="1154172" cy="688798"/>
          </a:xfrm>
          <a:prstGeom prst="rect">
            <a:avLst/>
          </a:prstGeom>
          <a:noFill/>
          <a:ln>
            <a:noFill/>
          </a:ln>
        </p:spPr>
      </p:pic>
    </p:spTree>
    <p:extLst>
      <p:ext uri="{BB962C8B-B14F-4D97-AF65-F5344CB8AC3E}">
        <p14:creationId xmlns:p14="http://schemas.microsoft.com/office/powerpoint/2010/main" val="14244068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558799" y="373063"/>
            <a:ext cx="5309345" cy="1008062"/>
          </a:xfrm>
        </p:spPr>
        <p:txBody>
          <a:bodyPr>
            <a:normAutofit/>
          </a:bodyPr>
          <a:lstStyle/>
          <a:p>
            <a:r>
              <a:rPr lang="fr-CA" dirty="0">
                <a:solidFill>
                  <a:srgbClr val="00AFDC"/>
                </a:solidFill>
              </a:rPr>
              <a:t>Connaissance de l’existence des produits du cannabis comestibles</a:t>
            </a:r>
            <a:br>
              <a:rPr lang="fr-CA" dirty="0">
                <a:solidFill>
                  <a:srgbClr val="00AFDC"/>
                </a:solidFill>
              </a:rPr>
            </a:br>
            <a:br>
              <a:rPr lang="fr-CA" dirty="0">
                <a:solidFill>
                  <a:srgbClr val="00AFDC"/>
                </a:solidFill>
              </a:rPr>
            </a:br>
            <a:r>
              <a:rPr lang="fr-CA" sz="1050" b="0" dirty="0">
                <a:solidFill>
                  <a:srgbClr val="00AFDC"/>
                </a:solidFill>
              </a:rPr>
              <a:t>Base : ensemble des répondants (n=1500)</a:t>
            </a:r>
            <a:endParaRPr lang="en-CA" sz="1050" b="0" dirty="0">
              <a:solidFill>
                <a:srgbClr val="00AFDC"/>
              </a:solidFill>
            </a:endParaRPr>
          </a:p>
        </p:txBody>
      </p:sp>
      <p:sp>
        <p:nvSpPr>
          <p:cNvPr id="3" name="Espace réservé du pied de page 2"/>
          <p:cNvSpPr>
            <a:spLocks noGrp="1"/>
          </p:cNvSpPr>
          <p:nvPr>
            <p:ph type="ftr" sz="quarter" idx="11"/>
            <p:custDataLst>
              <p:tags r:id="rId2"/>
            </p:custDataLst>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3"/>
            </p:custDataLst>
          </p:nvPr>
        </p:nvSpPr>
        <p:spPr/>
        <p:txBody>
          <a:bodyPr/>
          <a:lstStyle/>
          <a:p>
            <a:fld id="{E7B58D81-04C7-47EB-9B1C-20051A4D7758}" type="slidenum">
              <a:rPr lang="en-CA" smtClean="0">
                <a:solidFill>
                  <a:srgbClr val="000000">
                    <a:tint val="75000"/>
                  </a:srgbClr>
                </a:solidFill>
              </a:rPr>
              <a:pPr/>
              <a:t>61</a:t>
            </a:fld>
            <a:endParaRPr lang="en-CA">
              <a:solidFill>
                <a:srgbClr val="000000">
                  <a:tint val="75000"/>
                </a:srgbClr>
              </a:solidFill>
            </a:endParaRPr>
          </a:p>
        </p:txBody>
      </p:sp>
      <p:sp>
        <p:nvSpPr>
          <p:cNvPr id="19" name="Rectangle 18"/>
          <p:cNvSpPr/>
          <p:nvPr>
            <p:custDataLst>
              <p:tags r:id="rId4"/>
            </p:custDataLst>
          </p:nvPr>
        </p:nvSpPr>
        <p:spPr>
          <a:xfrm>
            <a:off x="492123" y="6136729"/>
            <a:ext cx="8184333" cy="369332"/>
          </a:xfrm>
          <a:prstGeom prst="rect">
            <a:avLst/>
          </a:prstGeom>
        </p:spPr>
        <p:txBody>
          <a:bodyPr wrap="square">
            <a:spAutoFit/>
          </a:bodyPr>
          <a:lstStyle/>
          <a:p>
            <a:r>
              <a:rPr lang="fr-CA" sz="900" dirty="0">
                <a:solidFill>
                  <a:srgbClr val="595959"/>
                </a:solidFill>
                <a:latin typeface="Arial" panose="020B0604020202020204" pitchFamily="34" charset="0"/>
                <a:cs typeface="Arial" panose="020B0604020202020204" pitchFamily="34" charset="0"/>
              </a:rPr>
              <a:t>Q24. Étiez-vous au courant qu’il existe des produits du cannabis qui sont comestibles, c’est-à-dire des produits contenant des extraits de cannabis, qui sont sous la forme de boissons ou encore d’aliments (chocolat, pâtisserie, jujubes…)?</a:t>
            </a:r>
          </a:p>
        </p:txBody>
      </p:sp>
      <p:graphicFrame>
        <p:nvGraphicFramePr>
          <p:cNvPr id="8" name="Graphique 7"/>
          <p:cNvGraphicFramePr/>
          <p:nvPr>
            <p:custDataLst>
              <p:tags r:id="rId5"/>
            </p:custDataLst>
            <p:extLst>
              <p:ext uri="{D42A27DB-BD31-4B8C-83A1-F6EECF244321}">
                <p14:modId xmlns:p14="http://schemas.microsoft.com/office/powerpoint/2010/main" val="2177740029"/>
              </p:ext>
            </p:extLst>
          </p:nvPr>
        </p:nvGraphicFramePr>
        <p:xfrm>
          <a:off x="611560" y="1772816"/>
          <a:ext cx="7920880" cy="3960440"/>
        </p:xfrm>
        <a:graphic>
          <a:graphicData uri="http://schemas.openxmlformats.org/drawingml/2006/chart">
            <c:chart xmlns:c="http://schemas.openxmlformats.org/drawingml/2006/chart" xmlns:r="http://schemas.openxmlformats.org/officeDocument/2006/relationships" r:id="rId7"/>
          </a:graphicData>
        </a:graphic>
      </p:graphicFrame>
      <p:pic>
        <p:nvPicPr>
          <p:cNvPr id="7" name="Image 6" descr="SCFP-Québec nouveau logo 2002">
            <a:extLst>
              <a:ext uri="{FF2B5EF4-FFF2-40B4-BE49-F238E27FC236}">
                <a16:creationId xmlns:a16="http://schemas.microsoft.com/office/drawing/2014/main" id="{754623BD-55B7-4B46-AC43-21CEACFAB420}"/>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0352" y="6442628"/>
            <a:ext cx="718036" cy="319314"/>
          </a:xfrm>
          <a:prstGeom prst="rect">
            <a:avLst/>
          </a:prstGeom>
          <a:noFill/>
          <a:ln>
            <a:noFill/>
          </a:ln>
        </p:spPr>
      </p:pic>
    </p:spTree>
    <p:extLst>
      <p:ext uri="{BB962C8B-B14F-4D97-AF65-F5344CB8AC3E}">
        <p14:creationId xmlns:p14="http://schemas.microsoft.com/office/powerpoint/2010/main" val="3720868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796D9A48-79C6-4197-8D0F-CBBBC3E06E94}"/>
              </a:ext>
            </a:extLst>
          </p:cNvPr>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a:extLst>
              <a:ext uri="{FF2B5EF4-FFF2-40B4-BE49-F238E27FC236}">
                <a16:creationId xmlns:a16="http://schemas.microsoft.com/office/drawing/2014/main" id="{FE5FD9F7-7A6E-4AD8-BD71-C5377B92A075}"/>
              </a:ext>
            </a:extLst>
          </p:cNvPr>
          <p:cNvSpPr>
            <a:spLocks noGrp="1"/>
          </p:cNvSpPr>
          <p:nvPr>
            <p:ph type="sldNum" sz="quarter" idx="12"/>
          </p:nvPr>
        </p:nvSpPr>
        <p:spPr/>
        <p:txBody>
          <a:bodyPr/>
          <a:lstStyle/>
          <a:p>
            <a:fld id="{E7B58D81-04C7-47EB-9B1C-20051A4D7758}" type="slidenum">
              <a:rPr lang="en-CA" smtClean="0">
                <a:solidFill>
                  <a:srgbClr val="000000">
                    <a:tint val="75000"/>
                  </a:srgbClr>
                </a:solidFill>
              </a:rPr>
              <a:pPr/>
              <a:t>62</a:t>
            </a:fld>
            <a:endParaRPr lang="en-CA">
              <a:solidFill>
                <a:srgbClr val="000000">
                  <a:tint val="75000"/>
                </a:srgbClr>
              </a:solidFill>
            </a:endParaRPr>
          </a:p>
        </p:txBody>
      </p:sp>
      <p:pic>
        <p:nvPicPr>
          <p:cNvPr id="6" name="Image 5" descr="SCFP-Québec nouveau logo 2002">
            <a:extLst>
              <a:ext uri="{FF2B5EF4-FFF2-40B4-BE49-F238E27FC236}">
                <a16:creationId xmlns:a16="http://schemas.microsoft.com/office/drawing/2014/main" id="{B96A37AF-0EB5-4BD5-A923-8F747C80226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052736"/>
            <a:ext cx="1154172" cy="688798"/>
          </a:xfrm>
          <a:prstGeom prst="rect">
            <a:avLst/>
          </a:prstGeom>
          <a:noFill/>
          <a:ln>
            <a:noFill/>
          </a:ln>
        </p:spPr>
      </p:pic>
    </p:spTree>
    <p:extLst>
      <p:ext uri="{BB962C8B-B14F-4D97-AF65-F5344CB8AC3E}">
        <p14:creationId xmlns:p14="http://schemas.microsoft.com/office/powerpoint/2010/main" val="6932910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558799" y="373063"/>
            <a:ext cx="5309345" cy="1008062"/>
          </a:xfrm>
        </p:spPr>
        <p:txBody>
          <a:bodyPr>
            <a:normAutofit/>
          </a:bodyPr>
          <a:lstStyle/>
          <a:p>
            <a:r>
              <a:rPr lang="fr-CA" dirty="0">
                <a:solidFill>
                  <a:srgbClr val="00AFDC"/>
                </a:solidFill>
              </a:rPr>
              <a:t>Opinion concernant l’interdiction des produits du cannabis comestibles</a:t>
            </a:r>
            <a:br>
              <a:rPr lang="fr-CA" dirty="0">
                <a:solidFill>
                  <a:srgbClr val="00AFDC"/>
                </a:solidFill>
              </a:rPr>
            </a:br>
            <a:br>
              <a:rPr lang="fr-CA" dirty="0">
                <a:solidFill>
                  <a:srgbClr val="00AFDC"/>
                </a:solidFill>
              </a:rPr>
            </a:br>
            <a:r>
              <a:rPr lang="fr-CA" sz="1050" b="0" dirty="0">
                <a:solidFill>
                  <a:srgbClr val="00AFDC"/>
                </a:solidFill>
              </a:rPr>
              <a:t>Base : ensemble des répondants (n=1500)</a:t>
            </a:r>
            <a:endParaRPr lang="en-CA" sz="1050" b="0" dirty="0">
              <a:solidFill>
                <a:srgbClr val="00AFDC"/>
              </a:solidFill>
            </a:endParaRPr>
          </a:p>
        </p:txBody>
      </p:sp>
      <p:sp>
        <p:nvSpPr>
          <p:cNvPr id="3" name="Espace réservé du pied de page 2"/>
          <p:cNvSpPr>
            <a:spLocks noGrp="1"/>
          </p:cNvSpPr>
          <p:nvPr>
            <p:ph type="ftr" sz="quarter" idx="11"/>
            <p:custDataLst>
              <p:tags r:id="rId2"/>
            </p:custDataLst>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3"/>
            </p:custDataLst>
          </p:nvPr>
        </p:nvSpPr>
        <p:spPr/>
        <p:txBody>
          <a:bodyPr/>
          <a:lstStyle/>
          <a:p>
            <a:fld id="{E7B58D81-04C7-47EB-9B1C-20051A4D7758}" type="slidenum">
              <a:rPr lang="en-CA" smtClean="0">
                <a:solidFill>
                  <a:srgbClr val="000000">
                    <a:tint val="75000"/>
                  </a:srgbClr>
                </a:solidFill>
              </a:rPr>
              <a:pPr/>
              <a:t>63</a:t>
            </a:fld>
            <a:endParaRPr lang="en-CA">
              <a:solidFill>
                <a:srgbClr val="000000">
                  <a:tint val="75000"/>
                </a:srgbClr>
              </a:solidFill>
            </a:endParaRPr>
          </a:p>
        </p:txBody>
      </p:sp>
      <p:sp>
        <p:nvSpPr>
          <p:cNvPr id="19" name="Rectangle 18"/>
          <p:cNvSpPr/>
          <p:nvPr>
            <p:custDataLst>
              <p:tags r:id="rId4"/>
            </p:custDataLst>
          </p:nvPr>
        </p:nvSpPr>
        <p:spPr>
          <a:xfrm>
            <a:off x="492123" y="5732487"/>
            <a:ext cx="8184333" cy="784830"/>
          </a:xfrm>
          <a:prstGeom prst="rect">
            <a:avLst/>
          </a:prstGeom>
        </p:spPr>
        <p:txBody>
          <a:bodyPr wrap="square">
            <a:spAutoFit/>
          </a:bodyPr>
          <a:lstStyle/>
          <a:p>
            <a:r>
              <a:rPr lang="fr-CA" sz="900" dirty="0">
                <a:solidFill>
                  <a:srgbClr val="595959"/>
                </a:solidFill>
                <a:latin typeface="Arial" panose="020B0604020202020204" pitchFamily="34" charset="0"/>
                <a:cs typeface="Arial" panose="020B0604020202020204" pitchFamily="34" charset="0"/>
              </a:rPr>
              <a:t>Ces nouveaux produits du cannabis, qui sont comestibles, seront autorisés pour la mise en marché d’ici la fin de décembre 2019. Le Gouvernement du Québec prévoit interdire, par règlement, la vente de ces produits contenant des extraits de cannabis tels qu’une friandise, une confiserie, un dessert, du chocolat ou tout autre produit attrayant pour les mineurs alors que ces produits seront disponibles sur le marché illégal, dans certains territoires autochtones, par internet et dans les autres provinces canadiennes. </a:t>
            </a:r>
          </a:p>
          <a:p>
            <a:r>
              <a:rPr lang="fr-CA" sz="900" dirty="0">
                <a:solidFill>
                  <a:srgbClr val="595959"/>
                </a:solidFill>
                <a:latin typeface="Arial" panose="020B0604020202020204" pitchFamily="34" charset="0"/>
                <a:cs typeface="Arial" panose="020B0604020202020204" pitchFamily="34" charset="0"/>
              </a:rPr>
              <a:t>Q25. Laquelle des affirmations suivantes représente le mieux votre opinion? </a:t>
            </a:r>
          </a:p>
        </p:txBody>
      </p:sp>
      <p:graphicFrame>
        <p:nvGraphicFramePr>
          <p:cNvPr id="8" name="Graphique 7"/>
          <p:cNvGraphicFramePr/>
          <p:nvPr>
            <p:custDataLst>
              <p:tags r:id="rId5"/>
            </p:custDataLst>
            <p:extLst>
              <p:ext uri="{D42A27DB-BD31-4B8C-83A1-F6EECF244321}">
                <p14:modId xmlns:p14="http://schemas.microsoft.com/office/powerpoint/2010/main" val="1764191951"/>
              </p:ext>
            </p:extLst>
          </p:nvPr>
        </p:nvGraphicFramePr>
        <p:xfrm>
          <a:off x="611560" y="1772816"/>
          <a:ext cx="7920880" cy="3960440"/>
        </p:xfrm>
        <a:graphic>
          <a:graphicData uri="http://schemas.openxmlformats.org/drawingml/2006/chart">
            <c:chart xmlns:c="http://schemas.openxmlformats.org/drawingml/2006/chart" xmlns:r="http://schemas.openxmlformats.org/officeDocument/2006/relationships" r:id="rId7"/>
          </a:graphicData>
        </a:graphic>
      </p:graphicFrame>
      <p:pic>
        <p:nvPicPr>
          <p:cNvPr id="7" name="Image 6" descr="SCFP-Québec nouveau logo 2002">
            <a:extLst>
              <a:ext uri="{FF2B5EF4-FFF2-40B4-BE49-F238E27FC236}">
                <a16:creationId xmlns:a16="http://schemas.microsoft.com/office/drawing/2014/main" id="{AFF7880A-8009-4C0C-AAA2-CDC7E7E9BF29}"/>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17618" y="6442628"/>
            <a:ext cx="676658" cy="319314"/>
          </a:xfrm>
          <a:prstGeom prst="rect">
            <a:avLst/>
          </a:prstGeom>
          <a:noFill/>
          <a:ln>
            <a:noFill/>
          </a:ln>
        </p:spPr>
      </p:pic>
    </p:spTree>
    <p:extLst>
      <p:ext uri="{BB962C8B-B14F-4D97-AF65-F5344CB8AC3E}">
        <p14:creationId xmlns:p14="http://schemas.microsoft.com/office/powerpoint/2010/main" val="13386540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796D9A48-79C6-4197-8D0F-CBBBC3E06E94}"/>
              </a:ext>
            </a:extLst>
          </p:cNvPr>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a:extLst>
              <a:ext uri="{FF2B5EF4-FFF2-40B4-BE49-F238E27FC236}">
                <a16:creationId xmlns:a16="http://schemas.microsoft.com/office/drawing/2014/main" id="{FE5FD9F7-7A6E-4AD8-BD71-C5377B92A075}"/>
              </a:ext>
            </a:extLst>
          </p:cNvPr>
          <p:cNvSpPr>
            <a:spLocks noGrp="1"/>
          </p:cNvSpPr>
          <p:nvPr>
            <p:ph type="sldNum" sz="quarter" idx="12"/>
          </p:nvPr>
        </p:nvSpPr>
        <p:spPr/>
        <p:txBody>
          <a:bodyPr/>
          <a:lstStyle/>
          <a:p>
            <a:fld id="{E7B58D81-04C7-47EB-9B1C-20051A4D7758}" type="slidenum">
              <a:rPr lang="en-CA" smtClean="0">
                <a:solidFill>
                  <a:srgbClr val="000000">
                    <a:tint val="75000"/>
                  </a:srgbClr>
                </a:solidFill>
              </a:rPr>
              <a:pPr/>
              <a:t>64</a:t>
            </a:fld>
            <a:endParaRPr lang="en-CA">
              <a:solidFill>
                <a:srgbClr val="000000">
                  <a:tint val="75000"/>
                </a:srgbClr>
              </a:solidFill>
            </a:endParaRPr>
          </a:p>
        </p:txBody>
      </p:sp>
      <p:pic>
        <p:nvPicPr>
          <p:cNvPr id="6" name="Image 5" descr="SCFP-Québec nouveau logo 2002">
            <a:extLst>
              <a:ext uri="{FF2B5EF4-FFF2-40B4-BE49-F238E27FC236}">
                <a16:creationId xmlns:a16="http://schemas.microsoft.com/office/drawing/2014/main" id="{B96A37AF-0EB5-4BD5-A923-8F747C80226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052736"/>
            <a:ext cx="1154172" cy="688798"/>
          </a:xfrm>
          <a:prstGeom prst="rect">
            <a:avLst/>
          </a:prstGeom>
          <a:noFill/>
          <a:ln>
            <a:noFill/>
          </a:ln>
        </p:spPr>
      </p:pic>
    </p:spTree>
    <p:extLst>
      <p:ext uri="{BB962C8B-B14F-4D97-AF65-F5344CB8AC3E}">
        <p14:creationId xmlns:p14="http://schemas.microsoft.com/office/powerpoint/2010/main" val="31953366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558799" y="373063"/>
            <a:ext cx="5309345" cy="1008062"/>
          </a:xfrm>
        </p:spPr>
        <p:txBody>
          <a:bodyPr>
            <a:normAutofit/>
          </a:bodyPr>
          <a:lstStyle/>
          <a:p>
            <a:r>
              <a:rPr lang="fr-CA" dirty="0">
                <a:solidFill>
                  <a:srgbClr val="00AFDC"/>
                </a:solidFill>
              </a:rPr>
              <a:t>Opinion sur la nocivité des produits du cannabis comestibles</a:t>
            </a:r>
            <a:br>
              <a:rPr lang="fr-CA" dirty="0">
                <a:solidFill>
                  <a:srgbClr val="00AFDC"/>
                </a:solidFill>
              </a:rPr>
            </a:br>
            <a:br>
              <a:rPr lang="fr-CA" dirty="0">
                <a:solidFill>
                  <a:srgbClr val="00AFDC"/>
                </a:solidFill>
              </a:rPr>
            </a:br>
            <a:r>
              <a:rPr lang="fr-CA" sz="1050" b="0" dirty="0">
                <a:solidFill>
                  <a:srgbClr val="00AFDC"/>
                </a:solidFill>
              </a:rPr>
              <a:t>Base : ensemble des répondants (n=1500)</a:t>
            </a:r>
            <a:endParaRPr lang="en-CA" sz="1050" b="0" dirty="0">
              <a:solidFill>
                <a:srgbClr val="00AFDC"/>
              </a:solidFill>
            </a:endParaRPr>
          </a:p>
        </p:txBody>
      </p:sp>
      <p:sp>
        <p:nvSpPr>
          <p:cNvPr id="3" name="Espace réservé du pied de page 2"/>
          <p:cNvSpPr>
            <a:spLocks noGrp="1"/>
          </p:cNvSpPr>
          <p:nvPr>
            <p:ph type="ftr" sz="quarter" idx="11"/>
            <p:custDataLst>
              <p:tags r:id="rId2"/>
            </p:custDataLst>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3"/>
            </p:custDataLst>
          </p:nvPr>
        </p:nvSpPr>
        <p:spPr/>
        <p:txBody>
          <a:bodyPr/>
          <a:lstStyle/>
          <a:p>
            <a:fld id="{E7B58D81-04C7-47EB-9B1C-20051A4D7758}" type="slidenum">
              <a:rPr lang="en-CA" smtClean="0">
                <a:solidFill>
                  <a:srgbClr val="000000">
                    <a:tint val="75000"/>
                  </a:srgbClr>
                </a:solidFill>
              </a:rPr>
              <a:pPr/>
              <a:t>65</a:t>
            </a:fld>
            <a:endParaRPr lang="en-CA">
              <a:solidFill>
                <a:srgbClr val="000000">
                  <a:tint val="75000"/>
                </a:srgbClr>
              </a:solidFill>
            </a:endParaRPr>
          </a:p>
        </p:txBody>
      </p:sp>
      <p:sp>
        <p:nvSpPr>
          <p:cNvPr id="19" name="Rectangle 18"/>
          <p:cNvSpPr/>
          <p:nvPr>
            <p:custDataLst>
              <p:tags r:id="rId4"/>
            </p:custDataLst>
          </p:nvPr>
        </p:nvSpPr>
        <p:spPr>
          <a:xfrm>
            <a:off x="505121" y="6101819"/>
            <a:ext cx="8184333" cy="369332"/>
          </a:xfrm>
          <a:prstGeom prst="rect">
            <a:avLst/>
          </a:prstGeom>
        </p:spPr>
        <p:txBody>
          <a:bodyPr wrap="square">
            <a:spAutoFit/>
          </a:bodyPr>
          <a:lstStyle/>
          <a:p>
            <a:r>
              <a:rPr lang="fr-CA" sz="900" dirty="0">
                <a:solidFill>
                  <a:srgbClr val="595959"/>
                </a:solidFill>
                <a:latin typeface="Arial" panose="020B0604020202020204" pitchFamily="34" charset="0"/>
                <a:cs typeface="Arial" panose="020B0604020202020204" pitchFamily="34" charset="0"/>
              </a:rPr>
              <a:t>Q26. Avez-vous l’impression que ces nouveaux produits du cannabis qui sont comestibles (contenant des extraits de cannabis, qui sont sous la forme de boissons qui ou encore d’aliments) sont plus ou moins nocifs pour la santé que du cannabis qui doit être fumé? </a:t>
            </a:r>
          </a:p>
        </p:txBody>
      </p:sp>
      <p:graphicFrame>
        <p:nvGraphicFramePr>
          <p:cNvPr id="8" name="Graphique 7"/>
          <p:cNvGraphicFramePr/>
          <p:nvPr>
            <p:custDataLst>
              <p:tags r:id="rId5"/>
            </p:custDataLst>
            <p:extLst>
              <p:ext uri="{D42A27DB-BD31-4B8C-83A1-F6EECF244321}">
                <p14:modId xmlns:p14="http://schemas.microsoft.com/office/powerpoint/2010/main" val="3933391908"/>
              </p:ext>
            </p:extLst>
          </p:nvPr>
        </p:nvGraphicFramePr>
        <p:xfrm>
          <a:off x="611560" y="1772816"/>
          <a:ext cx="7920880" cy="3960440"/>
        </p:xfrm>
        <a:graphic>
          <a:graphicData uri="http://schemas.openxmlformats.org/drawingml/2006/chart">
            <c:chart xmlns:c="http://schemas.openxmlformats.org/drawingml/2006/chart" xmlns:r="http://schemas.openxmlformats.org/officeDocument/2006/relationships" r:id="rId7"/>
          </a:graphicData>
        </a:graphic>
      </p:graphicFrame>
      <p:pic>
        <p:nvPicPr>
          <p:cNvPr id="7" name="Image 6" descr="SCFP-Québec nouveau logo 2002">
            <a:extLst>
              <a:ext uri="{FF2B5EF4-FFF2-40B4-BE49-F238E27FC236}">
                <a16:creationId xmlns:a16="http://schemas.microsoft.com/office/drawing/2014/main" id="{867666F7-2E94-499D-953F-5CA90DF9DC48}"/>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0352" y="6430933"/>
            <a:ext cx="718036" cy="319314"/>
          </a:xfrm>
          <a:prstGeom prst="rect">
            <a:avLst/>
          </a:prstGeom>
          <a:noFill/>
          <a:ln>
            <a:noFill/>
          </a:ln>
        </p:spPr>
      </p:pic>
    </p:spTree>
    <p:extLst>
      <p:ext uri="{BB962C8B-B14F-4D97-AF65-F5344CB8AC3E}">
        <p14:creationId xmlns:p14="http://schemas.microsoft.com/office/powerpoint/2010/main" val="18561281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796D9A48-79C6-4197-8D0F-CBBBC3E06E94}"/>
              </a:ext>
            </a:extLst>
          </p:cNvPr>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a:extLst>
              <a:ext uri="{FF2B5EF4-FFF2-40B4-BE49-F238E27FC236}">
                <a16:creationId xmlns:a16="http://schemas.microsoft.com/office/drawing/2014/main" id="{FE5FD9F7-7A6E-4AD8-BD71-C5377B92A075}"/>
              </a:ext>
            </a:extLst>
          </p:cNvPr>
          <p:cNvSpPr>
            <a:spLocks noGrp="1"/>
          </p:cNvSpPr>
          <p:nvPr>
            <p:ph type="sldNum" sz="quarter" idx="12"/>
          </p:nvPr>
        </p:nvSpPr>
        <p:spPr/>
        <p:txBody>
          <a:bodyPr/>
          <a:lstStyle/>
          <a:p>
            <a:fld id="{E7B58D81-04C7-47EB-9B1C-20051A4D7758}" type="slidenum">
              <a:rPr lang="en-CA" smtClean="0">
                <a:solidFill>
                  <a:srgbClr val="000000">
                    <a:tint val="75000"/>
                  </a:srgbClr>
                </a:solidFill>
              </a:rPr>
              <a:pPr/>
              <a:t>66</a:t>
            </a:fld>
            <a:endParaRPr lang="en-CA">
              <a:solidFill>
                <a:srgbClr val="000000">
                  <a:tint val="75000"/>
                </a:srgbClr>
              </a:solidFill>
            </a:endParaRPr>
          </a:p>
        </p:txBody>
      </p:sp>
      <p:pic>
        <p:nvPicPr>
          <p:cNvPr id="6" name="Image 5" descr="SCFP-Québec nouveau logo 2002">
            <a:extLst>
              <a:ext uri="{FF2B5EF4-FFF2-40B4-BE49-F238E27FC236}">
                <a16:creationId xmlns:a16="http://schemas.microsoft.com/office/drawing/2014/main" id="{B96A37AF-0EB5-4BD5-A923-8F747C80226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052736"/>
            <a:ext cx="1154172" cy="688798"/>
          </a:xfrm>
          <a:prstGeom prst="rect">
            <a:avLst/>
          </a:prstGeom>
          <a:noFill/>
          <a:ln>
            <a:noFill/>
          </a:ln>
        </p:spPr>
      </p:pic>
    </p:spTree>
    <p:extLst>
      <p:ext uri="{BB962C8B-B14F-4D97-AF65-F5344CB8AC3E}">
        <p14:creationId xmlns:p14="http://schemas.microsoft.com/office/powerpoint/2010/main" val="1795765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558799" y="373063"/>
            <a:ext cx="5309345" cy="1008062"/>
          </a:xfrm>
        </p:spPr>
        <p:txBody>
          <a:bodyPr>
            <a:normAutofit/>
          </a:bodyPr>
          <a:lstStyle/>
          <a:p>
            <a:r>
              <a:rPr lang="fr-CA" dirty="0">
                <a:solidFill>
                  <a:srgbClr val="00AFDC"/>
                </a:solidFill>
              </a:rPr>
              <a:t>Opinion sur l’attirance des jeunes consommateurs envers des produits du cannabis comestibles</a:t>
            </a:r>
            <a:br>
              <a:rPr lang="fr-CA" dirty="0">
                <a:solidFill>
                  <a:srgbClr val="00AFDC"/>
                </a:solidFill>
              </a:rPr>
            </a:br>
            <a:r>
              <a:rPr lang="fr-CA" sz="1050" b="0" dirty="0">
                <a:solidFill>
                  <a:srgbClr val="00AFDC"/>
                </a:solidFill>
              </a:rPr>
              <a:t>Base : ensemble des répondants (n=1500)</a:t>
            </a:r>
            <a:endParaRPr lang="en-CA" sz="1050" b="0" dirty="0">
              <a:solidFill>
                <a:srgbClr val="00AFDC"/>
              </a:solidFill>
            </a:endParaRPr>
          </a:p>
        </p:txBody>
      </p:sp>
      <p:sp>
        <p:nvSpPr>
          <p:cNvPr id="3" name="Espace réservé du pied de page 2"/>
          <p:cNvSpPr>
            <a:spLocks noGrp="1"/>
          </p:cNvSpPr>
          <p:nvPr>
            <p:ph type="ftr" sz="quarter" idx="11"/>
            <p:custDataLst>
              <p:tags r:id="rId2"/>
            </p:custDataLst>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3"/>
            </p:custDataLst>
          </p:nvPr>
        </p:nvSpPr>
        <p:spPr/>
        <p:txBody>
          <a:bodyPr/>
          <a:lstStyle/>
          <a:p>
            <a:fld id="{E7B58D81-04C7-47EB-9B1C-20051A4D7758}" type="slidenum">
              <a:rPr lang="en-CA" smtClean="0">
                <a:solidFill>
                  <a:srgbClr val="000000">
                    <a:tint val="75000"/>
                  </a:srgbClr>
                </a:solidFill>
              </a:rPr>
              <a:pPr/>
              <a:t>67</a:t>
            </a:fld>
            <a:endParaRPr lang="en-CA">
              <a:solidFill>
                <a:srgbClr val="000000">
                  <a:tint val="75000"/>
                </a:srgbClr>
              </a:solidFill>
            </a:endParaRPr>
          </a:p>
        </p:txBody>
      </p:sp>
      <p:sp>
        <p:nvSpPr>
          <p:cNvPr id="19" name="Rectangle 18"/>
          <p:cNvSpPr/>
          <p:nvPr>
            <p:custDataLst>
              <p:tags r:id="rId4"/>
            </p:custDataLst>
          </p:nvPr>
        </p:nvSpPr>
        <p:spPr>
          <a:xfrm>
            <a:off x="505121" y="6101819"/>
            <a:ext cx="8184333" cy="369332"/>
          </a:xfrm>
          <a:prstGeom prst="rect">
            <a:avLst/>
          </a:prstGeom>
        </p:spPr>
        <p:txBody>
          <a:bodyPr wrap="square">
            <a:spAutoFit/>
          </a:bodyPr>
          <a:lstStyle/>
          <a:p>
            <a:r>
              <a:rPr lang="fr-CA" sz="900" dirty="0">
                <a:solidFill>
                  <a:srgbClr val="595959"/>
                </a:solidFill>
                <a:latin typeface="Arial" panose="020B0604020202020204" pitchFamily="34" charset="0"/>
                <a:cs typeface="Arial" panose="020B0604020202020204" pitchFamily="34" charset="0"/>
              </a:rPr>
              <a:t>Q27. Avez-vous l’impression que ces nouveaux produits du cannabis qui sont comestibles seront plus ou moins attirants pour les jeunes consommateurs que du cannabis à fumer?</a:t>
            </a:r>
          </a:p>
        </p:txBody>
      </p:sp>
      <p:graphicFrame>
        <p:nvGraphicFramePr>
          <p:cNvPr id="8" name="Graphique 7"/>
          <p:cNvGraphicFramePr/>
          <p:nvPr>
            <p:custDataLst>
              <p:tags r:id="rId5"/>
            </p:custDataLst>
            <p:extLst>
              <p:ext uri="{D42A27DB-BD31-4B8C-83A1-F6EECF244321}">
                <p14:modId xmlns:p14="http://schemas.microsoft.com/office/powerpoint/2010/main" val="258202983"/>
              </p:ext>
            </p:extLst>
          </p:nvPr>
        </p:nvGraphicFramePr>
        <p:xfrm>
          <a:off x="611560" y="1772816"/>
          <a:ext cx="7920880" cy="3960440"/>
        </p:xfrm>
        <a:graphic>
          <a:graphicData uri="http://schemas.openxmlformats.org/drawingml/2006/chart">
            <c:chart xmlns:c="http://schemas.openxmlformats.org/drawingml/2006/chart" xmlns:r="http://schemas.openxmlformats.org/officeDocument/2006/relationships" r:id="rId7"/>
          </a:graphicData>
        </a:graphic>
      </p:graphicFrame>
      <p:pic>
        <p:nvPicPr>
          <p:cNvPr id="7" name="Image 6" descr="SCFP-Québec nouveau logo 2002">
            <a:extLst>
              <a:ext uri="{FF2B5EF4-FFF2-40B4-BE49-F238E27FC236}">
                <a16:creationId xmlns:a16="http://schemas.microsoft.com/office/drawing/2014/main" id="{BD45DDD9-359D-4FB7-A7D0-88054D77161C}"/>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0352" y="6402161"/>
            <a:ext cx="718036" cy="319314"/>
          </a:xfrm>
          <a:prstGeom prst="rect">
            <a:avLst/>
          </a:prstGeom>
          <a:noFill/>
          <a:ln>
            <a:noFill/>
          </a:ln>
        </p:spPr>
      </p:pic>
    </p:spTree>
    <p:extLst>
      <p:ext uri="{BB962C8B-B14F-4D97-AF65-F5344CB8AC3E}">
        <p14:creationId xmlns:p14="http://schemas.microsoft.com/office/powerpoint/2010/main" val="41422060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796D9A48-79C6-4197-8D0F-CBBBC3E06E94}"/>
              </a:ext>
            </a:extLst>
          </p:cNvPr>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a:extLst>
              <a:ext uri="{FF2B5EF4-FFF2-40B4-BE49-F238E27FC236}">
                <a16:creationId xmlns:a16="http://schemas.microsoft.com/office/drawing/2014/main" id="{FE5FD9F7-7A6E-4AD8-BD71-C5377B92A075}"/>
              </a:ext>
            </a:extLst>
          </p:cNvPr>
          <p:cNvSpPr>
            <a:spLocks noGrp="1"/>
          </p:cNvSpPr>
          <p:nvPr>
            <p:ph type="sldNum" sz="quarter" idx="12"/>
          </p:nvPr>
        </p:nvSpPr>
        <p:spPr/>
        <p:txBody>
          <a:bodyPr/>
          <a:lstStyle/>
          <a:p>
            <a:fld id="{E7B58D81-04C7-47EB-9B1C-20051A4D7758}" type="slidenum">
              <a:rPr lang="en-CA" smtClean="0">
                <a:solidFill>
                  <a:srgbClr val="000000">
                    <a:tint val="75000"/>
                  </a:srgbClr>
                </a:solidFill>
              </a:rPr>
              <a:pPr/>
              <a:t>68</a:t>
            </a:fld>
            <a:endParaRPr lang="en-CA">
              <a:solidFill>
                <a:srgbClr val="000000">
                  <a:tint val="75000"/>
                </a:srgbClr>
              </a:solidFill>
            </a:endParaRPr>
          </a:p>
        </p:txBody>
      </p:sp>
      <p:pic>
        <p:nvPicPr>
          <p:cNvPr id="6" name="Image 5" descr="SCFP-Québec nouveau logo 2002">
            <a:extLst>
              <a:ext uri="{FF2B5EF4-FFF2-40B4-BE49-F238E27FC236}">
                <a16:creationId xmlns:a16="http://schemas.microsoft.com/office/drawing/2014/main" id="{B96A37AF-0EB5-4BD5-A923-8F747C80226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052736"/>
            <a:ext cx="1154172" cy="688798"/>
          </a:xfrm>
          <a:prstGeom prst="rect">
            <a:avLst/>
          </a:prstGeom>
          <a:noFill/>
          <a:ln>
            <a:noFill/>
          </a:ln>
        </p:spPr>
      </p:pic>
    </p:spTree>
    <p:extLst>
      <p:ext uri="{BB962C8B-B14F-4D97-AF65-F5344CB8AC3E}">
        <p14:creationId xmlns:p14="http://schemas.microsoft.com/office/powerpoint/2010/main" val="36101737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558799" y="373063"/>
            <a:ext cx="5309345" cy="1008062"/>
          </a:xfrm>
        </p:spPr>
        <p:txBody>
          <a:bodyPr>
            <a:normAutofit/>
          </a:bodyPr>
          <a:lstStyle/>
          <a:p>
            <a:r>
              <a:rPr lang="fr-CA" dirty="0">
                <a:solidFill>
                  <a:srgbClr val="00AFDC"/>
                </a:solidFill>
              </a:rPr>
              <a:t>Opinion sur la dangerosité des produits du cannabis comestibles</a:t>
            </a:r>
            <a:br>
              <a:rPr lang="fr-CA" dirty="0">
                <a:solidFill>
                  <a:srgbClr val="00AFDC"/>
                </a:solidFill>
              </a:rPr>
            </a:br>
            <a:br>
              <a:rPr lang="fr-CA" dirty="0">
                <a:solidFill>
                  <a:srgbClr val="00AFDC"/>
                </a:solidFill>
              </a:rPr>
            </a:br>
            <a:r>
              <a:rPr lang="fr-CA" sz="1050" b="0" dirty="0">
                <a:solidFill>
                  <a:srgbClr val="00AFDC"/>
                </a:solidFill>
              </a:rPr>
              <a:t>Base : ensemble des répondants (n=1500)</a:t>
            </a:r>
            <a:endParaRPr lang="en-CA" sz="1050" b="0" dirty="0">
              <a:solidFill>
                <a:srgbClr val="00AFDC"/>
              </a:solidFill>
            </a:endParaRPr>
          </a:p>
        </p:txBody>
      </p:sp>
      <p:sp>
        <p:nvSpPr>
          <p:cNvPr id="3" name="Espace réservé du pied de page 2"/>
          <p:cNvSpPr>
            <a:spLocks noGrp="1"/>
          </p:cNvSpPr>
          <p:nvPr>
            <p:ph type="ftr" sz="quarter" idx="11"/>
            <p:custDataLst>
              <p:tags r:id="rId2"/>
            </p:custDataLst>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3"/>
            </p:custDataLst>
          </p:nvPr>
        </p:nvSpPr>
        <p:spPr/>
        <p:txBody>
          <a:bodyPr/>
          <a:lstStyle/>
          <a:p>
            <a:fld id="{E7B58D81-04C7-47EB-9B1C-20051A4D7758}" type="slidenum">
              <a:rPr lang="en-CA" smtClean="0">
                <a:solidFill>
                  <a:srgbClr val="000000">
                    <a:tint val="75000"/>
                  </a:srgbClr>
                </a:solidFill>
              </a:rPr>
              <a:pPr/>
              <a:t>69</a:t>
            </a:fld>
            <a:endParaRPr lang="en-CA">
              <a:solidFill>
                <a:srgbClr val="000000">
                  <a:tint val="75000"/>
                </a:srgbClr>
              </a:solidFill>
            </a:endParaRPr>
          </a:p>
        </p:txBody>
      </p:sp>
      <p:sp>
        <p:nvSpPr>
          <p:cNvPr id="19" name="Rectangle 18"/>
          <p:cNvSpPr/>
          <p:nvPr>
            <p:custDataLst>
              <p:tags r:id="rId4"/>
            </p:custDataLst>
          </p:nvPr>
        </p:nvSpPr>
        <p:spPr>
          <a:xfrm>
            <a:off x="505121" y="6101819"/>
            <a:ext cx="8184333" cy="369332"/>
          </a:xfrm>
          <a:prstGeom prst="rect">
            <a:avLst/>
          </a:prstGeom>
        </p:spPr>
        <p:txBody>
          <a:bodyPr wrap="square">
            <a:spAutoFit/>
          </a:bodyPr>
          <a:lstStyle/>
          <a:p>
            <a:r>
              <a:rPr lang="fr-CA" sz="900" dirty="0">
                <a:solidFill>
                  <a:srgbClr val="595959"/>
                </a:solidFill>
                <a:latin typeface="Arial" panose="020B0604020202020204" pitchFamily="34" charset="0"/>
                <a:cs typeface="Arial" panose="020B0604020202020204" pitchFamily="34" charset="0"/>
              </a:rPr>
              <a:t>Q28. Croyez-vous qu’il soit plus ou moins dangereux d’avoir des produits du cannabis comestibles à la maison que des médicaments de prescription, considérant qu’ils ont les mêmes mécanismes de sécurité au niveau des contenants? </a:t>
            </a:r>
          </a:p>
        </p:txBody>
      </p:sp>
      <p:graphicFrame>
        <p:nvGraphicFramePr>
          <p:cNvPr id="8" name="Graphique 7"/>
          <p:cNvGraphicFramePr/>
          <p:nvPr>
            <p:custDataLst>
              <p:tags r:id="rId5"/>
            </p:custDataLst>
            <p:extLst>
              <p:ext uri="{D42A27DB-BD31-4B8C-83A1-F6EECF244321}">
                <p14:modId xmlns:p14="http://schemas.microsoft.com/office/powerpoint/2010/main" val="1828257640"/>
              </p:ext>
            </p:extLst>
          </p:nvPr>
        </p:nvGraphicFramePr>
        <p:xfrm>
          <a:off x="611560" y="1772816"/>
          <a:ext cx="7920880" cy="3960440"/>
        </p:xfrm>
        <a:graphic>
          <a:graphicData uri="http://schemas.openxmlformats.org/drawingml/2006/chart">
            <c:chart xmlns:c="http://schemas.openxmlformats.org/drawingml/2006/chart" xmlns:r="http://schemas.openxmlformats.org/officeDocument/2006/relationships" r:id="rId7"/>
          </a:graphicData>
        </a:graphic>
      </p:graphicFrame>
      <p:pic>
        <p:nvPicPr>
          <p:cNvPr id="7" name="Image 6" descr="SCFP-Québec nouveau logo 2002">
            <a:extLst>
              <a:ext uri="{FF2B5EF4-FFF2-40B4-BE49-F238E27FC236}">
                <a16:creationId xmlns:a16="http://schemas.microsoft.com/office/drawing/2014/main" id="{52D25286-2615-4FD5-92D7-403A451A14EC}"/>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68344" y="6402161"/>
            <a:ext cx="718036" cy="319314"/>
          </a:xfrm>
          <a:prstGeom prst="rect">
            <a:avLst/>
          </a:prstGeom>
          <a:noFill/>
          <a:ln>
            <a:noFill/>
          </a:ln>
        </p:spPr>
      </p:pic>
    </p:spTree>
    <p:extLst>
      <p:ext uri="{BB962C8B-B14F-4D97-AF65-F5344CB8AC3E}">
        <p14:creationId xmlns:p14="http://schemas.microsoft.com/office/powerpoint/2010/main" val="2655596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extLst>
              <a:ext uri="{28A0092B-C50C-407E-A947-70E740481C1C}">
                <a14:useLocalDpi xmlns:a14="http://schemas.microsoft.com/office/drawing/2010/main"/>
              </a:ext>
            </a:extLst>
          </a:blip>
          <a:srcRect/>
          <a:stretch>
            <a:fillRect l="-6000" r="-6000"/>
          </a:stretch>
        </a:blipFill>
        <a:effectLst/>
      </p:bgPr>
    </p:bg>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a:xfrm>
            <a:off x="558801" y="1699260"/>
            <a:ext cx="5309343" cy="2594674"/>
          </a:xfrm>
        </p:spPr>
        <p:txBody>
          <a:bodyPr>
            <a:normAutofit/>
          </a:bodyPr>
          <a:lstStyle/>
          <a:p>
            <a:r>
              <a:rPr lang="fr-CA" dirty="0"/>
              <a:t>Perception globale envers la légalisation du cannabis </a:t>
            </a:r>
          </a:p>
        </p:txBody>
      </p:sp>
      <p:sp>
        <p:nvSpPr>
          <p:cNvPr id="3" name="Espace réservé du texte 2"/>
          <p:cNvSpPr>
            <a:spLocks noGrp="1"/>
          </p:cNvSpPr>
          <p:nvPr>
            <p:ph type="body" sz="quarter" idx="10"/>
            <p:custDataLst>
              <p:tags r:id="rId2"/>
            </p:custDataLst>
          </p:nvPr>
        </p:nvSpPr>
        <p:spPr/>
        <p:txBody>
          <a:bodyPr/>
          <a:lstStyle/>
          <a:p>
            <a:r>
              <a:rPr lang="fr-CA" dirty="0"/>
              <a:t>RAPPORT PRÉSENTÉ AU SYNDICAT CANADIEN DE LA FONCTION PUBLIQUE (</a:t>
            </a:r>
            <a:r>
              <a:rPr lang="fr-CA" dirty="0" err="1"/>
              <a:t>SCFP</a:t>
            </a:r>
            <a:r>
              <a:rPr lang="fr-CA" dirty="0"/>
              <a:t>)</a:t>
            </a:r>
            <a:endParaRPr lang="en-CA" dirty="0"/>
          </a:p>
        </p:txBody>
      </p:sp>
      <p:pic>
        <p:nvPicPr>
          <p:cNvPr id="4" name="Image 3" descr="SCFP-Québec nouveau logo 2002">
            <a:extLst>
              <a:ext uri="{FF2B5EF4-FFF2-40B4-BE49-F238E27FC236}">
                <a16:creationId xmlns:a16="http://schemas.microsoft.com/office/drawing/2014/main" id="{4383B5B2-B748-49D0-A480-A03053BE212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12360" y="6093296"/>
            <a:ext cx="866140" cy="423545"/>
          </a:xfrm>
          <a:prstGeom prst="rect">
            <a:avLst/>
          </a:prstGeom>
          <a:noFill/>
          <a:ln>
            <a:noFill/>
          </a:ln>
        </p:spPr>
      </p:pic>
    </p:spTree>
    <p:extLst>
      <p:ext uri="{BB962C8B-B14F-4D97-AF65-F5344CB8AC3E}">
        <p14:creationId xmlns:p14="http://schemas.microsoft.com/office/powerpoint/2010/main" val="145050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796D9A48-79C6-4197-8D0F-CBBBC3E06E94}"/>
              </a:ext>
            </a:extLst>
          </p:cNvPr>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a:extLst>
              <a:ext uri="{FF2B5EF4-FFF2-40B4-BE49-F238E27FC236}">
                <a16:creationId xmlns:a16="http://schemas.microsoft.com/office/drawing/2014/main" id="{FE5FD9F7-7A6E-4AD8-BD71-C5377B92A075}"/>
              </a:ext>
            </a:extLst>
          </p:cNvPr>
          <p:cNvSpPr>
            <a:spLocks noGrp="1"/>
          </p:cNvSpPr>
          <p:nvPr>
            <p:ph type="sldNum" sz="quarter" idx="12"/>
          </p:nvPr>
        </p:nvSpPr>
        <p:spPr/>
        <p:txBody>
          <a:bodyPr/>
          <a:lstStyle/>
          <a:p>
            <a:fld id="{E7B58D81-04C7-47EB-9B1C-20051A4D7758}" type="slidenum">
              <a:rPr lang="en-CA" smtClean="0">
                <a:solidFill>
                  <a:srgbClr val="000000">
                    <a:tint val="75000"/>
                  </a:srgbClr>
                </a:solidFill>
              </a:rPr>
              <a:pPr/>
              <a:t>70</a:t>
            </a:fld>
            <a:endParaRPr lang="en-CA">
              <a:solidFill>
                <a:srgbClr val="000000">
                  <a:tint val="75000"/>
                </a:srgbClr>
              </a:solidFill>
            </a:endParaRPr>
          </a:p>
        </p:txBody>
      </p:sp>
      <p:pic>
        <p:nvPicPr>
          <p:cNvPr id="6" name="Image 5" descr="SCFP-Québec nouveau logo 2002">
            <a:extLst>
              <a:ext uri="{FF2B5EF4-FFF2-40B4-BE49-F238E27FC236}">
                <a16:creationId xmlns:a16="http://schemas.microsoft.com/office/drawing/2014/main" id="{B96A37AF-0EB5-4BD5-A923-8F747C80226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052736"/>
            <a:ext cx="1154172" cy="688798"/>
          </a:xfrm>
          <a:prstGeom prst="rect">
            <a:avLst/>
          </a:prstGeom>
          <a:noFill/>
          <a:ln>
            <a:noFill/>
          </a:ln>
        </p:spPr>
      </p:pic>
    </p:spTree>
    <p:extLst>
      <p:ext uri="{BB962C8B-B14F-4D97-AF65-F5344CB8AC3E}">
        <p14:creationId xmlns:p14="http://schemas.microsoft.com/office/powerpoint/2010/main" val="2985945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558799" y="373063"/>
            <a:ext cx="5309345" cy="1008062"/>
          </a:xfrm>
        </p:spPr>
        <p:txBody>
          <a:bodyPr>
            <a:normAutofit/>
          </a:bodyPr>
          <a:lstStyle/>
          <a:p>
            <a:r>
              <a:rPr lang="fr-CA" dirty="0">
                <a:solidFill>
                  <a:srgbClr val="00AFDC"/>
                </a:solidFill>
              </a:rPr>
              <a:t>Opinion sur le contrôle des formes et des couleurs des produits du cannabis comestibles</a:t>
            </a:r>
            <a:br>
              <a:rPr lang="fr-CA" dirty="0">
                <a:solidFill>
                  <a:srgbClr val="00AFDC"/>
                </a:solidFill>
              </a:rPr>
            </a:br>
            <a:br>
              <a:rPr lang="fr-CA" dirty="0">
                <a:solidFill>
                  <a:srgbClr val="00AFDC"/>
                </a:solidFill>
              </a:rPr>
            </a:br>
            <a:r>
              <a:rPr lang="fr-CA" sz="1050" b="0" dirty="0">
                <a:solidFill>
                  <a:srgbClr val="00AFDC"/>
                </a:solidFill>
              </a:rPr>
              <a:t>Base : ensemble des répondants (n=1500)</a:t>
            </a:r>
            <a:endParaRPr lang="en-CA" sz="1050" b="0" dirty="0">
              <a:solidFill>
                <a:srgbClr val="00AFDC"/>
              </a:solidFill>
            </a:endParaRPr>
          </a:p>
        </p:txBody>
      </p:sp>
      <p:sp>
        <p:nvSpPr>
          <p:cNvPr id="3" name="Espace réservé du pied de page 2"/>
          <p:cNvSpPr>
            <a:spLocks noGrp="1"/>
          </p:cNvSpPr>
          <p:nvPr>
            <p:ph type="ftr" sz="quarter" idx="11"/>
            <p:custDataLst>
              <p:tags r:id="rId2"/>
            </p:custDataLst>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3"/>
            </p:custDataLst>
          </p:nvPr>
        </p:nvSpPr>
        <p:spPr/>
        <p:txBody>
          <a:bodyPr/>
          <a:lstStyle/>
          <a:p>
            <a:fld id="{E7B58D81-04C7-47EB-9B1C-20051A4D7758}" type="slidenum">
              <a:rPr lang="en-CA" smtClean="0">
                <a:solidFill>
                  <a:srgbClr val="000000">
                    <a:tint val="75000"/>
                  </a:srgbClr>
                </a:solidFill>
              </a:rPr>
              <a:pPr/>
              <a:t>71</a:t>
            </a:fld>
            <a:endParaRPr lang="en-CA">
              <a:solidFill>
                <a:srgbClr val="000000">
                  <a:tint val="75000"/>
                </a:srgbClr>
              </a:solidFill>
            </a:endParaRPr>
          </a:p>
        </p:txBody>
      </p:sp>
      <p:sp>
        <p:nvSpPr>
          <p:cNvPr id="19" name="Rectangle 18"/>
          <p:cNvSpPr/>
          <p:nvPr>
            <p:custDataLst>
              <p:tags r:id="rId4"/>
            </p:custDataLst>
          </p:nvPr>
        </p:nvSpPr>
        <p:spPr>
          <a:xfrm>
            <a:off x="505121" y="6101819"/>
            <a:ext cx="8184333" cy="369332"/>
          </a:xfrm>
          <a:prstGeom prst="rect">
            <a:avLst/>
          </a:prstGeom>
        </p:spPr>
        <p:txBody>
          <a:bodyPr wrap="square">
            <a:spAutoFit/>
          </a:bodyPr>
          <a:lstStyle/>
          <a:p>
            <a:r>
              <a:rPr lang="fr-CA" sz="900" dirty="0">
                <a:solidFill>
                  <a:srgbClr val="595959"/>
                </a:solidFill>
                <a:latin typeface="Arial" panose="020B0604020202020204" pitchFamily="34" charset="0"/>
                <a:cs typeface="Arial" panose="020B0604020202020204" pitchFamily="34" charset="0"/>
              </a:rPr>
              <a:t>Q29. Dans le cas des produits du cannabis, comme les jujubes, qui seraient potentiellement attrayant pour des mineurs, l’État de Washington a choisi de contrôler les formes et les couleurs utilisées plutôt que de les interdire. Est-ce que le Gouvernement du Québec…?</a:t>
            </a:r>
          </a:p>
        </p:txBody>
      </p:sp>
      <p:graphicFrame>
        <p:nvGraphicFramePr>
          <p:cNvPr id="8" name="Graphique 7"/>
          <p:cNvGraphicFramePr/>
          <p:nvPr>
            <p:custDataLst>
              <p:tags r:id="rId5"/>
            </p:custDataLst>
            <p:extLst>
              <p:ext uri="{D42A27DB-BD31-4B8C-83A1-F6EECF244321}">
                <p14:modId xmlns:p14="http://schemas.microsoft.com/office/powerpoint/2010/main" val="1172430205"/>
              </p:ext>
            </p:extLst>
          </p:nvPr>
        </p:nvGraphicFramePr>
        <p:xfrm>
          <a:off x="611560" y="1772816"/>
          <a:ext cx="7920880" cy="3960440"/>
        </p:xfrm>
        <a:graphic>
          <a:graphicData uri="http://schemas.openxmlformats.org/drawingml/2006/chart">
            <c:chart xmlns:c="http://schemas.openxmlformats.org/drawingml/2006/chart" xmlns:r="http://schemas.openxmlformats.org/officeDocument/2006/relationships" r:id="rId7"/>
          </a:graphicData>
        </a:graphic>
      </p:graphicFrame>
      <p:pic>
        <p:nvPicPr>
          <p:cNvPr id="7" name="Image 6" descr="SCFP-Québec nouveau logo 2002">
            <a:extLst>
              <a:ext uri="{FF2B5EF4-FFF2-40B4-BE49-F238E27FC236}">
                <a16:creationId xmlns:a16="http://schemas.microsoft.com/office/drawing/2014/main" id="{5F846856-1462-4EEE-AD93-02C55C3DC7EA}"/>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0352" y="6442628"/>
            <a:ext cx="718036" cy="319314"/>
          </a:xfrm>
          <a:prstGeom prst="rect">
            <a:avLst/>
          </a:prstGeom>
          <a:noFill/>
          <a:ln>
            <a:noFill/>
          </a:ln>
        </p:spPr>
      </p:pic>
    </p:spTree>
    <p:extLst>
      <p:ext uri="{BB962C8B-B14F-4D97-AF65-F5344CB8AC3E}">
        <p14:creationId xmlns:p14="http://schemas.microsoft.com/office/powerpoint/2010/main" val="26373688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796D9A48-79C6-4197-8D0F-CBBBC3E06E94}"/>
              </a:ext>
            </a:extLst>
          </p:cNvPr>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a:extLst>
              <a:ext uri="{FF2B5EF4-FFF2-40B4-BE49-F238E27FC236}">
                <a16:creationId xmlns:a16="http://schemas.microsoft.com/office/drawing/2014/main" id="{FE5FD9F7-7A6E-4AD8-BD71-C5377B92A075}"/>
              </a:ext>
            </a:extLst>
          </p:cNvPr>
          <p:cNvSpPr>
            <a:spLocks noGrp="1"/>
          </p:cNvSpPr>
          <p:nvPr>
            <p:ph type="sldNum" sz="quarter" idx="12"/>
          </p:nvPr>
        </p:nvSpPr>
        <p:spPr/>
        <p:txBody>
          <a:bodyPr/>
          <a:lstStyle/>
          <a:p>
            <a:fld id="{E7B58D81-04C7-47EB-9B1C-20051A4D7758}" type="slidenum">
              <a:rPr lang="en-CA" smtClean="0">
                <a:solidFill>
                  <a:srgbClr val="000000">
                    <a:tint val="75000"/>
                  </a:srgbClr>
                </a:solidFill>
              </a:rPr>
              <a:pPr/>
              <a:t>72</a:t>
            </a:fld>
            <a:endParaRPr lang="en-CA">
              <a:solidFill>
                <a:srgbClr val="000000">
                  <a:tint val="75000"/>
                </a:srgbClr>
              </a:solidFill>
            </a:endParaRPr>
          </a:p>
        </p:txBody>
      </p:sp>
      <p:pic>
        <p:nvPicPr>
          <p:cNvPr id="6" name="Image 5" descr="SCFP-Québec nouveau logo 2002">
            <a:extLst>
              <a:ext uri="{FF2B5EF4-FFF2-40B4-BE49-F238E27FC236}">
                <a16:creationId xmlns:a16="http://schemas.microsoft.com/office/drawing/2014/main" id="{B96A37AF-0EB5-4BD5-A923-8F747C80226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052736"/>
            <a:ext cx="1154172" cy="688798"/>
          </a:xfrm>
          <a:prstGeom prst="rect">
            <a:avLst/>
          </a:prstGeom>
          <a:noFill/>
          <a:ln>
            <a:noFill/>
          </a:ln>
        </p:spPr>
      </p:pic>
    </p:spTree>
    <p:extLst>
      <p:ext uri="{BB962C8B-B14F-4D97-AF65-F5344CB8AC3E}">
        <p14:creationId xmlns:p14="http://schemas.microsoft.com/office/powerpoint/2010/main" val="23325999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558799" y="373063"/>
            <a:ext cx="5309345" cy="1008062"/>
          </a:xfrm>
        </p:spPr>
        <p:txBody>
          <a:bodyPr>
            <a:normAutofit/>
          </a:bodyPr>
          <a:lstStyle/>
          <a:p>
            <a:r>
              <a:rPr lang="fr-CA" dirty="0">
                <a:solidFill>
                  <a:srgbClr val="00AFDC"/>
                </a:solidFill>
              </a:rPr>
              <a:t>Opinion sur les risques associés aux produits du cannabis comestibles</a:t>
            </a:r>
            <a:br>
              <a:rPr lang="fr-CA" dirty="0">
                <a:solidFill>
                  <a:srgbClr val="00AFDC"/>
                </a:solidFill>
              </a:rPr>
            </a:br>
            <a:br>
              <a:rPr lang="fr-CA" dirty="0">
                <a:solidFill>
                  <a:srgbClr val="00AFDC"/>
                </a:solidFill>
              </a:rPr>
            </a:br>
            <a:r>
              <a:rPr lang="fr-CA" sz="1050" b="0" dirty="0">
                <a:solidFill>
                  <a:srgbClr val="00AFDC"/>
                </a:solidFill>
              </a:rPr>
              <a:t>Base : ensemble des répondants (n=1500)</a:t>
            </a:r>
            <a:endParaRPr lang="en-CA" sz="1050" b="0" dirty="0">
              <a:solidFill>
                <a:srgbClr val="00AFDC"/>
              </a:solidFill>
            </a:endParaRPr>
          </a:p>
        </p:txBody>
      </p:sp>
      <p:sp>
        <p:nvSpPr>
          <p:cNvPr id="3" name="Espace réservé du pied de page 2"/>
          <p:cNvSpPr>
            <a:spLocks noGrp="1"/>
          </p:cNvSpPr>
          <p:nvPr>
            <p:ph type="ftr" sz="quarter" idx="11"/>
            <p:custDataLst>
              <p:tags r:id="rId2"/>
            </p:custDataLst>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3"/>
            </p:custDataLst>
          </p:nvPr>
        </p:nvSpPr>
        <p:spPr/>
        <p:txBody>
          <a:bodyPr/>
          <a:lstStyle/>
          <a:p>
            <a:fld id="{E7B58D81-04C7-47EB-9B1C-20051A4D7758}" type="slidenum">
              <a:rPr lang="en-CA" smtClean="0">
                <a:solidFill>
                  <a:srgbClr val="000000">
                    <a:tint val="75000"/>
                  </a:srgbClr>
                </a:solidFill>
              </a:rPr>
              <a:pPr/>
              <a:t>73</a:t>
            </a:fld>
            <a:endParaRPr lang="en-CA">
              <a:solidFill>
                <a:srgbClr val="000000">
                  <a:tint val="75000"/>
                </a:srgbClr>
              </a:solidFill>
            </a:endParaRPr>
          </a:p>
        </p:txBody>
      </p:sp>
      <p:sp>
        <p:nvSpPr>
          <p:cNvPr id="19" name="Rectangle 18"/>
          <p:cNvSpPr/>
          <p:nvPr>
            <p:custDataLst>
              <p:tags r:id="rId4"/>
            </p:custDataLst>
          </p:nvPr>
        </p:nvSpPr>
        <p:spPr>
          <a:xfrm>
            <a:off x="505120" y="6194479"/>
            <a:ext cx="8184333" cy="230832"/>
          </a:xfrm>
          <a:prstGeom prst="rect">
            <a:avLst/>
          </a:prstGeom>
        </p:spPr>
        <p:txBody>
          <a:bodyPr wrap="square">
            <a:spAutoFit/>
          </a:bodyPr>
          <a:lstStyle/>
          <a:p>
            <a:r>
              <a:rPr lang="fr-CA" sz="900" dirty="0">
                <a:solidFill>
                  <a:srgbClr val="595959"/>
                </a:solidFill>
                <a:latin typeface="Arial" panose="020B0604020202020204" pitchFamily="34" charset="0"/>
                <a:cs typeface="Arial" panose="020B0604020202020204" pitchFamily="34" charset="0"/>
              </a:rPr>
              <a:t>Q30. Laquelle des affirmations suivantes représente le mieux votre opinion?</a:t>
            </a:r>
          </a:p>
        </p:txBody>
      </p:sp>
      <p:graphicFrame>
        <p:nvGraphicFramePr>
          <p:cNvPr id="8" name="Graphique 7"/>
          <p:cNvGraphicFramePr/>
          <p:nvPr>
            <p:custDataLst>
              <p:tags r:id="rId5"/>
            </p:custDataLst>
            <p:extLst>
              <p:ext uri="{D42A27DB-BD31-4B8C-83A1-F6EECF244321}">
                <p14:modId xmlns:p14="http://schemas.microsoft.com/office/powerpoint/2010/main" val="3925674242"/>
              </p:ext>
            </p:extLst>
          </p:nvPr>
        </p:nvGraphicFramePr>
        <p:xfrm>
          <a:off x="611560" y="1772816"/>
          <a:ext cx="7920880" cy="4248472"/>
        </p:xfrm>
        <a:graphic>
          <a:graphicData uri="http://schemas.openxmlformats.org/drawingml/2006/chart">
            <c:chart xmlns:c="http://schemas.openxmlformats.org/drawingml/2006/chart" xmlns:r="http://schemas.openxmlformats.org/officeDocument/2006/relationships" r:id="rId7"/>
          </a:graphicData>
        </a:graphic>
      </p:graphicFrame>
      <p:pic>
        <p:nvPicPr>
          <p:cNvPr id="7" name="Image 6" descr="SCFP-Québec nouveau logo 2002">
            <a:extLst>
              <a:ext uri="{FF2B5EF4-FFF2-40B4-BE49-F238E27FC236}">
                <a16:creationId xmlns:a16="http://schemas.microsoft.com/office/drawing/2014/main" id="{4AD9662D-5532-48C2-B93E-7164CC5AFCEA}"/>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0352" y="6402161"/>
            <a:ext cx="718036" cy="319314"/>
          </a:xfrm>
          <a:prstGeom prst="rect">
            <a:avLst/>
          </a:prstGeom>
          <a:noFill/>
          <a:ln>
            <a:noFill/>
          </a:ln>
        </p:spPr>
      </p:pic>
    </p:spTree>
    <p:extLst>
      <p:ext uri="{BB962C8B-B14F-4D97-AF65-F5344CB8AC3E}">
        <p14:creationId xmlns:p14="http://schemas.microsoft.com/office/powerpoint/2010/main" val="4610231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796D9A48-79C6-4197-8D0F-CBBBC3E06E94}"/>
              </a:ext>
            </a:extLst>
          </p:cNvPr>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a:extLst>
              <a:ext uri="{FF2B5EF4-FFF2-40B4-BE49-F238E27FC236}">
                <a16:creationId xmlns:a16="http://schemas.microsoft.com/office/drawing/2014/main" id="{FE5FD9F7-7A6E-4AD8-BD71-C5377B92A075}"/>
              </a:ext>
            </a:extLst>
          </p:cNvPr>
          <p:cNvSpPr>
            <a:spLocks noGrp="1"/>
          </p:cNvSpPr>
          <p:nvPr>
            <p:ph type="sldNum" sz="quarter" idx="12"/>
          </p:nvPr>
        </p:nvSpPr>
        <p:spPr/>
        <p:txBody>
          <a:bodyPr/>
          <a:lstStyle/>
          <a:p>
            <a:fld id="{E7B58D81-04C7-47EB-9B1C-20051A4D7758}" type="slidenum">
              <a:rPr lang="en-CA" smtClean="0">
                <a:solidFill>
                  <a:srgbClr val="000000">
                    <a:tint val="75000"/>
                  </a:srgbClr>
                </a:solidFill>
              </a:rPr>
              <a:pPr/>
              <a:t>74</a:t>
            </a:fld>
            <a:endParaRPr lang="en-CA">
              <a:solidFill>
                <a:srgbClr val="000000">
                  <a:tint val="75000"/>
                </a:srgbClr>
              </a:solidFill>
            </a:endParaRPr>
          </a:p>
        </p:txBody>
      </p:sp>
      <p:pic>
        <p:nvPicPr>
          <p:cNvPr id="6" name="Image 5" descr="SCFP-Québec nouveau logo 2002">
            <a:extLst>
              <a:ext uri="{FF2B5EF4-FFF2-40B4-BE49-F238E27FC236}">
                <a16:creationId xmlns:a16="http://schemas.microsoft.com/office/drawing/2014/main" id="{B96A37AF-0EB5-4BD5-A923-8F747C80226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052736"/>
            <a:ext cx="1154172" cy="688798"/>
          </a:xfrm>
          <a:prstGeom prst="rect">
            <a:avLst/>
          </a:prstGeom>
          <a:noFill/>
          <a:ln>
            <a:noFill/>
          </a:ln>
        </p:spPr>
      </p:pic>
    </p:spTree>
    <p:extLst>
      <p:ext uri="{BB962C8B-B14F-4D97-AF65-F5344CB8AC3E}">
        <p14:creationId xmlns:p14="http://schemas.microsoft.com/office/powerpoint/2010/main" val="31967409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558799" y="373063"/>
            <a:ext cx="5309345" cy="1008062"/>
          </a:xfrm>
        </p:spPr>
        <p:txBody>
          <a:bodyPr>
            <a:normAutofit/>
          </a:bodyPr>
          <a:lstStyle/>
          <a:p>
            <a:r>
              <a:rPr lang="fr-CA" dirty="0">
                <a:solidFill>
                  <a:srgbClr val="00AFDC"/>
                </a:solidFill>
              </a:rPr>
              <a:t>Favorabilité concernant la vente de boissons au cannabis dans des bars et restaurants</a:t>
            </a:r>
            <a:br>
              <a:rPr lang="fr-CA" dirty="0">
                <a:solidFill>
                  <a:srgbClr val="00AFDC"/>
                </a:solidFill>
              </a:rPr>
            </a:br>
            <a:br>
              <a:rPr lang="fr-CA" dirty="0">
                <a:solidFill>
                  <a:srgbClr val="00AFDC"/>
                </a:solidFill>
              </a:rPr>
            </a:br>
            <a:r>
              <a:rPr lang="fr-CA" sz="1050" b="0" dirty="0">
                <a:solidFill>
                  <a:srgbClr val="00AFDC"/>
                </a:solidFill>
              </a:rPr>
              <a:t>Base : ensemble des répondants (n=1500)</a:t>
            </a:r>
            <a:endParaRPr lang="en-CA" sz="1050" b="0" dirty="0">
              <a:solidFill>
                <a:srgbClr val="00AFDC"/>
              </a:solidFill>
            </a:endParaRPr>
          </a:p>
        </p:txBody>
      </p:sp>
      <p:sp>
        <p:nvSpPr>
          <p:cNvPr id="3" name="Espace réservé du pied de page 2"/>
          <p:cNvSpPr>
            <a:spLocks noGrp="1"/>
          </p:cNvSpPr>
          <p:nvPr>
            <p:ph type="ftr" sz="quarter" idx="11"/>
            <p:custDataLst>
              <p:tags r:id="rId2"/>
            </p:custDataLst>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3"/>
            </p:custDataLst>
          </p:nvPr>
        </p:nvSpPr>
        <p:spPr/>
        <p:txBody>
          <a:bodyPr/>
          <a:lstStyle/>
          <a:p>
            <a:fld id="{E7B58D81-04C7-47EB-9B1C-20051A4D7758}" type="slidenum">
              <a:rPr lang="en-CA" smtClean="0">
                <a:solidFill>
                  <a:srgbClr val="000000">
                    <a:tint val="75000"/>
                  </a:srgbClr>
                </a:solidFill>
              </a:rPr>
              <a:pPr/>
              <a:t>75</a:t>
            </a:fld>
            <a:endParaRPr lang="en-CA">
              <a:solidFill>
                <a:srgbClr val="000000">
                  <a:tint val="75000"/>
                </a:srgbClr>
              </a:solidFill>
            </a:endParaRPr>
          </a:p>
        </p:txBody>
      </p:sp>
      <p:sp>
        <p:nvSpPr>
          <p:cNvPr id="19" name="Rectangle 18"/>
          <p:cNvSpPr/>
          <p:nvPr>
            <p:custDataLst>
              <p:tags r:id="rId4"/>
            </p:custDataLst>
          </p:nvPr>
        </p:nvSpPr>
        <p:spPr>
          <a:xfrm>
            <a:off x="492123" y="5984329"/>
            <a:ext cx="8184333" cy="507831"/>
          </a:xfrm>
          <a:prstGeom prst="rect">
            <a:avLst/>
          </a:prstGeom>
        </p:spPr>
        <p:txBody>
          <a:bodyPr wrap="square">
            <a:spAutoFit/>
          </a:bodyPr>
          <a:lstStyle/>
          <a:p>
            <a:r>
              <a:rPr lang="fr-CA" sz="900" dirty="0">
                <a:solidFill>
                  <a:srgbClr val="595959"/>
                </a:solidFill>
                <a:latin typeface="Arial" panose="020B0604020202020204" pitchFamily="34" charset="0"/>
                <a:cs typeface="Arial" panose="020B0604020202020204" pitchFamily="34" charset="0"/>
              </a:rPr>
              <a:t>Selon certains observateurs, les boissons au cannabis pourraient faire partie éventuellement des habitudes de consommation de la population. </a:t>
            </a:r>
          </a:p>
          <a:p>
            <a:br>
              <a:rPr lang="fr-CA" sz="900" dirty="0">
                <a:solidFill>
                  <a:srgbClr val="595959"/>
                </a:solidFill>
                <a:latin typeface="Arial" panose="020B0604020202020204" pitchFamily="34" charset="0"/>
                <a:cs typeface="Arial" panose="020B0604020202020204" pitchFamily="34" charset="0"/>
              </a:rPr>
            </a:br>
            <a:r>
              <a:rPr lang="fr-CA" sz="900" dirty="0">
                <a:solidFill>
                  <a:srgbClr val="595959"/>
                </a:solidFill>
                <a:latin typeface="Arial" panose="020B0604020202020204" pitchFamily="34" charset="0"/>
                <a:cs typeface="Arial" panose="020B0604020202020204" pitchFamily="34" charset="0"/>
              </a:rPr>
              <a:t>Q31. Dans ce contexte, seriez-vous très, assez, peu ou pas du tout favorable à ce qu’elles soient vendues dans les bars et restaurants au Québec?</a:t>
            </a:r>
          </a:p>
        </p:txBody>
      </p:sp>
      <p:graphicFrame>
        <p:nvGraphicFramePr>
          <p:cNvPr id="8" name="Graphique 7"/>
          <p:cNvGraphicFramePr/>
          <p:nvPr>
            <p:custDataLst>
              <p:tags r:id="rId5"/>
            </p:custDataLst>
            <p:extLst>
              <p:ext uri="{D42A27DB-BD31-4B8C-83A1-F6EECF244321}">
                <p14:modId xmlns:p14="http://schemas.microsoft.com/office/powerpoint/2010/main" val="1652538441"/>
              </p:ext>
            </p:extLst>
          </p:nvPr>
        </p:nvGraphicFramePr>
        <p:xfrm>
          <a:off x="611560" y="1772816"/>
          <a:ext cx="7920880" cy="3960440"/>
        </p:xfrm>
        <a:graphic>
          <a:graphicData uri="http://schemas.openxmlformats.org/drawingml/2006/chart">
            <c:chart xmlns:c="http://schemas.openxmlformats.org/drawingml/2006/chart" xmlns:r="http://schemas.openxmlformats.org/officeDocument/2006/relationships" r:id="rId7"/>
          </a:graphicData>
        </a:graphic>
      </p:graphicFrame>
      <p:sp>
        <p:nvSpPr>
          <p:cNvPr id="5" name="Accolade fermante 4"/>
          <p:cNvSpPr/>
          <p:nvPr/>
        </p:nvSpPr>
        <p:spPr>
          <a:xfrm>
            <a:off x="4111817" y="1997809"/>
            <a:ext cx="288032" cy="157108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CA"/>
          </a:p>
        </p:txBody>
      </p:sp>
      <p:sp>
        <p:nvSpPr>
          <p:cNvPr id="6" name="ZoneTexte 5"/>
          <p:cNvSpPr txBox="1"/>
          <p:nvPr/>
        </p:nvSpPr>
        <p:spPr>
          <a:xfrm>
            <a:off x="4397359" y="2533419"/>
            <a:ext cx="1268104" cy="461665"/>
          </a:xfrm>
          <a:prstGeom prst="rect">
            <a:avLst/>
          </a:prstGeom>
          <a:noFill/>
        </p:spPr>
        <p:txBody>
          <a:bodyPr wrap="none" rtlCol="0">
            <a:spAutoFit/>
          </a:bodyPr>
          <a:lstStyle/>
          <a:p>
            <a:pPr algn="ctr"/>
            <a:r>
              <a:rPr lang="fr-CA" sz="1200" b="1" dirty="0">
                <a:solidFill>
                  <a:srgbClr val="595959"/>
                </a:solidFill>
                <a:latin typeface="Arial" panose="020B0604020202020204" pitchFamily="34" charset="0"/>
                <a:cs typeface="Arial" panose="020B0604020202020204" pitchFamily="34" charset="0"/>
              </a:rPr>
              <a:t>Total favorable</a:t>
            </a:r>
            <a:br>
              <a:rPr lang="fr-CA" sz="1200" b="1" dirty="0">
                <a:solidFill>
                  <a:srgbClr val="595959"/>
                </a:solidFill>
                <a:latin typeface="Arial" panose="020B0604020202020204" pitchFamily="34" charset="0"/>
                <a:cs typeface="Arial" panose="020B0604020202020204" pitchFamily="34" charset="0"/>
              </a:rPr>
            </a:br>
            <a:r>
              <a:rPr lang="fr-CA" sz="1200" b="1" dirty="0">
                <a:solidFill>
                  <a:srgbClr val="595959"/>
                </a:solidFill>
                <a:latin typeface="Arial" panose="020B0604020202020204" pitchFamily="34" charset="0"/>
                <a:cs typeface="Arial" panose="020B0604020202020204" pitchFamily="34" charset="0"/>
              </a:rPr>
              <a:t>31%</a:t>
            </a:r>
          </a:p>
        </p:txBody>
      </p:sp>
      <p:sp>
        <p:nvSpPr>
          <p:cNvPr id="9" name="Accolade fermante 8"/>
          <p:cNvSpPr/>
          <p:nvPr/>
        </p:nvSpPr>
        <p:spPr>
          <a:xfrm>
            <a:off x="5600644" y="3789040"/>
            <a:ext cx="288032" cy="1713331"/>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CA"/>
          </a:p>
        </p:txBody>
      </p:sp>
      <p:sp>
        <p:nvSpPr>
          <p:cNvPr id="10" name="ZoneTexte 9"/>
          <p:cNvSpPr txBox="1"/>
          <p:nvPr/>
        </p:nvSpPr>
        <p:spPr>
          <a:xfrm>
            <a:off x="5986919" y="4442754"/>
            <a:ext cx="1447640" cy="461665"/>
          </a:xfrm>
          <a:prstGeom prst="rect">
            <a:avLst/>
          </a:prstGeom>
          <a:noFill/>
        </p:spPr>
        <p:txBody>
          <a:bodyPr wrap="none" rtlCol="0">
            <a:spAutoFit/>
          </a:bodyPr>
          <a:lstStyle/>
          <a:p>
            <a:pPr algn="ctr"/>
            <a:r>
              <a:rPr lang="fr-CA" sz="1200" b="1" dirty="0">
                <a:solidFill>
                  <a:srgbClr val="595959"/>
                </a:solidFill>
                <a:latin typeface="Arial" panose="020B0604020202020204" pitchFamily="34" charset="0"/>
                <a:cs typeface="Arial" panose="020B0604020202020204" pitchFamily="34" charset="0"/>
              </a:rPr>
              <a:t>Total défavorable</a:t>
            </a:r>
            <a:br>
              <a:rPr lang="fr-CA" sz="1200" b="1" dirty="0">
                <a:solidFill>
                  <a:srgbClr val="595959"/>
                </a:solidFill>
                <a:latin typeface="Arial" panose="020B0604020202020204" pitchFamily="34" charset="0"/>
                <a:cs typeface="Arial" panose="020B0604020202020204" pitchFamily="34" charset="0"/>
              </a:rPr>
            </a:br>
            <a:r>
              <a:rPr lang="fr-CA" sz="1200" b="1" dirty="0">
                <a:solidFill>
                  <a:srgbClr val="595959"/>
                </a:solidFill>
                <a:latin typeface="Arial" panose="020B0604020202020204" pitchFamily="34" charset="0"/>
                <a:cs typeface="Arial" panose="020B0604020202020204" pitchFamily="34" charset="0"/>
              </a:rPr>
              <a:t>69%</a:t>
            </a:r>
          </a:p>
        </p:txBody>
      </p:sp>
      <p:pic>
        <p:nvPicPr>
          <p:cNvPr id="11" name="Image 10" descr="SCFP-Québec nouveau logo 2002">
            <a:extLst>
              <a:ext uri="{FF2B5EF4-FFF2-40B4-BE49-F238E27FC236}">
                <a16:creationId xmlns:a16="http://schemas.microsoft.com/office/drawing/2014/main" id="{6942E71B-6F3E-4E24-883F-46393B031F0F}"/>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0352" y="6453956"/>
            <a:ext cx="718036" cy="319314"/>
          </a:xfrm>
          <a:prstGeom prst="rect">
            <a:avLst/>
          </a:prstGeom>
          <a:noFill/>
          <a:ln>
            <a:noFill/>
          </a:ln>
        </p:spPr>
      </p:pic>
    </p:spTree>
    <p:extLst>
      <p:ext uri="{BB962C8B-B14F-4D97-AF65-F5344CB8AC3E}">
        <p14:creationId xmlns:p14="http://schemas.microsoft.com/office/powerpoint/2010/main" val="8954720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796D9A48-79C6-4197-8D0F-CBBBC3E06E94}"/>
              </a:ext>
            </a:extLst>
          </p:cNvPr>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a:extLst>
              <a:ext uri="{FF2B5EF4-FFF2-40B4-BE49-F238E27FC236}">
                <a16:creationId xmlns:a16="http://schemas.microsoft.com/office/drawing/2014/main" id="{FE5FD9F7-7A6E-4AD8-BD71-C5377B92A075}"/>
              </a:ext>
            </a:extLst>
          </p:cNvPr>
          <p:cNvSpPr>
            <a:spLocks noGrp="1"/>
          </p:cNvSpPr>
          <p:nvPr>
            <p:ph type="sldNum" sz="quarter" idx="12"/>
          </p:nvPr>
        </p:nvSpPr>
        <p:spPr/>
        <p:txBody>
          <a:bodyPr/>
          <a:lstStyle/>
          <a:p>
            <a:fld id="{E7B58D81-04C7-47EB-9B1C-20051A4D7758}" type="slidenum">
              <a:rPr lang="en-CA" smtClean="0">
                <a:solidFill>
                  <a:srgbClr val="000000">
                    <a:tint val="75000"/>
                  </a:srgbClr>
                </a:solidFill>
              </a:rPr>
              <a:pPr/>
              <a:t>76</a:t>
            </a:fld>
            <a:endParaRPr lang="en-CA">
              <a:solidFill>
                <a:srgbClr val="000000">
                  <a:tint val="75000"/>
                </a:srgbClr>
              </a:solidFill>
            </a:endParaRPr>
          </a:p>
        </p:txBody>
      </p:sp>
      <p:pic>
        <p:nvPicPr>
          <p:cNvPr id="6" name="Image 5" descr="SCFP-Québec nouveau logo 2002">
            <a:extLst>
              <a:ext uri="{FF2B5EF4-FFF2-40B4-BE49-F238E27FC236}">
                <a16:creationId xmlns:a16="http://schemas.microsoft.com/office/drawing/2014/main" id="{B96A37AF-0EB5-4BD5-A923-8F747C80226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052736"/>
            <a:ext cx="1154172" cy="688798"/>
          </a:xfrm>
          <a:prstGeom prst="rect">
            <a:avLst/>
          </a:prstGeom>
          <a:noFill/>
          <a:ln>
            <a:noFill/>
          </a:ln>
        </p:spPr>
      </p:pic>
    </p:spTree>
    <p:extLst>
      <p:ext uri="{BB962C8B-B14F-4D97-AF65-F5344CB8AC3E}">
        <p14:creationId xmlns:p14="http://schemas.microsoft.com/office/powerpoint/2010/main" val="29331243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extLst>
              <a:ext uri="{28A0092B-C50C-407E-A947-70E740481C1C}">
                <a14:useLocalDpi xmlns:a14="http://schemas.microsoft.com/office/drawing/2010/main"/>
              </a:ext>
            </a:extLst>
          </a:blip>
          <a:srcRect/>
          <a:stretch>
            <a:fillRect l="-6000" r="-6000"/>
          </a:stretch>
        </a:blipFill>
        <a:effectLst/>
      </p:bgPr>
    </p:bg>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a:xfrm>
            <a:off x="558801" y="1699260"/>
            <a:ext cx="5309343" cy="2594674"/>
          </a:xfrm>
        </p:spPr>
        <p:txBody>
          <a:bodyPr>
            <a:normAutofit/>
          </a:bodyPr>
          <a:lstStyle/>
          <a:p>
            <a:r>
              <a:rPr lang="fr-CA" dirty="0"/>
              <a:t>Consommation de cannabis et de produits du cannabis</a:t>
            </a:r>
          </a:p>
        </p:txBody>
      </p:sp>
      <p:sp>
        <p:nvSpPr>
          <p:cNvPr id="3" name="Espace réservé du texte 2"/>
          <p:cNvSpPr>
            <a:spLocks noGrp="1"/>
          </p:cNvSpPr>
          <p:nvPr>
            <p:ph type="body" sz="quarter" idx="10"/>
            <p:custDataLst>
              <p:tags r:id="rId2"/>
            </p:custDataLst>
          </p:nvPr>
        </p:nvSpPr>
        <p:spPr/>
        <p:txBody>
          <a:bodyPr/>
          <a:lstStyle/>
          <a:p>
            <a:r>
              <a:rPr lang="fr-CA" dirty="0"/>
              <a:t>RAPPORT PRÉSENTÉ AU SYNDICAT CANADIEN DE LA FONCTION PUBLIQUE (</a:t>
            </a:r>
            <a:r>
              <a:rPr lang="fr-CA" dirty="0" err="1"/>
              <a:t>SCFP</a:t>
            </a:r>
            <a:r>
              <a:rPr lang="fr-CA" dirty="0"/>
              <a:t>)</a:t>
            </a:r>
            <a:endParaRPr lang="en-CA" dirty="0"/>
          </a:p>
        </p:txBody>
      </p:sp>
      <p:pic>
        <p:nvPicPr>
          <p:cNvPr id="4" name="Image 3" descr="SCFP-Québec nouveau logo 2002">
            <a:extLst>
              <a:ext uri="{FF2B5EF4-FFF2-40B4-BE49-F238E27FC236}">
                <a16:creationId xmlns:a16="http://schemas.microsoft.com/office/drawing/2014/main" id="{44E58C26-49C6-412B-B3C2-2A9A8ADD4018}"/>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68344" y="6165304"/>
            <a:ext cx="718036" cy="319314"/>
          </a:xfrm>
          <a:prstGeom prst="rect">
            <a:avLst/>
          </a:prstGeom>
          <a:noFill/>
          <a:ln>
            <a:noFill/>
          </a:ln>
        </p:spPr>
      </p:pic>
    </p:spTree>
    <p:extLst>
      <p:ext uri="{BB962C8B-B14F-4D97-AF65-F5344CB8AC3E}">
        <p14:creationId xmlns:p14="http://schemas.microsoft.com/office/powerpoint/2010/main" val="6660118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796D9A48-79C6-4197-8D0F-CBBBC3E06E94}"/>
              </a:ext>
            </a:extLst>
          </p:cNvPr>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a:extLst>
              <a:ext uri="{FF2B5EF4-FFF2-40B4-BE49-F238E27FC236}">
                <a16:creationId xmlns:a16="http://schemas.microsoft.com/office/drawing/2014/main" id="{FE5FD9F7-7A6E-4AD8-BD71-C5377B92A075}"/>
              </a:ext>
            </a:extLst>
          </p:cNvPr>
          <p:cNvSpPr>
            <a:spLocks noGrp="1"/>
          </p:cNvSpPr>
          <p:nvPr>
            <p:ph type="sldNum" sz="quarter" idx="12"/>
          </p:nvPr>
        </p:nvSpPr>
        <p:spPr/>
        <p:txBody>
          <a:bodyPr/>
          <a:lstStyle/>
          <a:p>
            <a:fld id="{E7B58D81-04C7-47EB-9B1C-20051A4D7758}" type="slidenum">
              <a:rPr lang="en-CA" smtClean="0">
                <a:solidFill>
                  <a:srgbClr val="000000">
                    <a:tint val="75000"/>
                  </a:srgbClr>
                </a:solidFill>
              </a:rPr>
              <a:pPr/>
              <a:t>78</a:t>
            </a:fld>
            <a:endParaRPr lang="en-CA">
              <a:solidFill>
                <a:srgbClr val="000000">
                  <a:tint val="75000"/>
                </a:srgbClr>
              </a:solidFill>
            </a:endParaRPr>
          </a:p>
        </p:txBody>
      </p:sp>
      <p:pic>
        <p:nvPicPr>
          <p:cNvPr id="6" name="Image 5" descr="SCFP-Québec nouveau logo 2002">
            <a:extLst>
              <a:ext uri="{FF2B5EF4-FFF2-40B4-BE49-F238E27FC236}">
                <a16:creationId xmlns:a16="http://schemas.microsoft.com/office/drawing/2014/main" id="{B96A37AF-0EB5-4BD5-A923-8F747C80226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052736"/>
            <a:ext cx="1154172" cy="688798"/>
          </a:xfrm>
          <a:prstGeom prst="rect">
            <a:avLst/>
          </a:prstGeom>
          <a:noFill/>
          <a:ln>
            <a:noFill/>
          </a:ln>
        </p:spPr>
      </p:pic>
    </p:spTree>
    <p:extLst>
      <p:ext uri="{BB962C8B-B14F-4D97-AF65-F5344CB8AC3E}">
        <p14:creationId xmlns:p14="http://schemas.microsoft.com/office/powerpoint/2010/main" val="26213968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558799" y="373063"/>
            <a:ext cx="5309345" cy="1008062"/>
          </a:xfrm>
        </p:spPr>
        <p:txBody>
          <a:bodyPr>
            <a:normAutofit/>
          </a:bodyPr>
          <a:lstStyle/>
          <a:p>
            <a:r>
              <a:rPr lang="fr-CA" dirty="0">
                <a:solidFill>
                  <a:srgbClr val="00AFDC"/>
                </a:solidFill>
              </a:rPr>
              <a:t>Consommation du cannabis</a:t>
            </a:r>
            <a:br>
              <a:rPr lang="fr-CA" dirty="0">
                <a:solidFill>
                  <a:srgbClr val="00AFDC"/>
                </a:solidFill>
              </a:rPr>
            </a:br>
            <a:br>
              <a:rPr lang="fr-CA" dirty="0">
                <a:solidFill>
                  <a:srgbClr val="00AFDC"/>
                </a:solidFill>
              </a:rPr>
            </a:br>
            <a:r>
              <a:rPr lang="fr-CA" sz="1050" b="0" dirty="0">
                <a:solidFill>
                  <a:srgbClr val="00AFDC"/>
                </a:solidFill>
              </a:rPr>
              <a:t>Base : ensemble des répondants (n=1500)</a:t>
            </a:r>
            <a:endParaRPr lang="en-CA" sz="1050" b="0" dirty="0">
              <a:solidFill>
                <a:srgbClr val="00AFDC"/>
              </a:solidFill>
            </a:endParaRPr>
          </a:p>
        </p:txBody>
      </p:sp>
      <p:sp>
        <p:nvSpPr>
          <p:cNvPr id="3" name="Espace réservé du pied de page 2"/>
          <p:cNvSpPr>
            <a:spLocks noGrp="1"/>
          </p:cNvSpPr>
          <p:nvPr>
            <p:ph type="ftr" sz="quarter" idx="11"/>
            <p:custDataLst>
              <p:tags r:id="rId2"/>
            </p:custDataLst>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3"/>
            </p:custDataLst>
          </p:nvPr>
        </p:nvSpPr>
        <p:spPr/>
        <p:txBody>
          <a:bodyPr/>
          <a:lstStyle/>
          <a:p>
            <a:fld id="{E7B58D81-04C7-47EB-9B1C-20051A4D7758}" type="slidenum">
              <a:rPr lang="en-CA" smtClean="0">
                <a:solidFill>
                  <a:srgbClr val="000000">
                    <a:tint val="75000"/>
                  </a:srgbClr>
                </a:solidFill>
              </a:rPr>
              <a:pPr/>
              <a:t>79</a:t>
            </a:fld>
            <a:endParaRPr lang="en-CA">
              <a:solidFill>
                <a:srgbClr val="000000">
                  <a:tint val="75000"/>
                </a:srgbClr>
              </a:solidFill>
            </a:endParaRPr>
          </a:p>
        </p:txBody>
      </p:sp>
      <p:sp>
        <p:nvSpPr>
          <p:cNvPr id="19" name="Rectangle 18"/>
          <p:cNvSpPr/>
          <p:nvPr>
            <p:custDataLst>
              <p:tags r:id="rId4"/>
            </p:custDataLst>
          </p:nvPr>
        </p:nvSpPr>
        <p:spPr>
          <a:xfrm>
            <a:off x="505120" y="6194479"/>
            <a:ext cx="8184333" cy="230832"/>
          </a:xfrm>
          <a:prstGeom prst="rect">
            <a:avLst/>
          </a:prstGeom>
        </p:spPr>
        <p:txBody>
          <a:bodyPr wrap="square">
            <a:spAutoFit/>
          </a:bodyPr>
          <a:lstStyle/>
          <a:p>
            <a:r>
              <a:rPr lang="fr-CA" sz="900" dirty="0">
                <a:solidFill>
                  <a:srgbClr val="595959"/>
                </a:solidFill>
                <a:latin typeface="Arial" panose="020B0604020202020204" pitchFamily="34" charset="0"/>
                <a:cs typeface="Arial" panose="020B0604020202020204" pitchFamily="34" charset="0"/>
              </a:rPr>
              <a:t>Q32. Laquelle des affirmations suivantes décrit </a:t>
            </a:r>
            <a:r>
              <a:rPr lang="fr-CA" sz="900" u="sng" dirty="0">
                <a:solidFill>
                  <a:srgbClr val="595959"/>
                </a:solidFill>
                <a:latin typeface="Arial" panose="020B0604020202020204" pitchFamily="34" charset="0"/>
                <a:cs typeface="Arial" panose="020B0604020202020204" pitchFamily="34" charset="0"/>
              </a:rPr>
              <a:t>le mieux</a:t>
            </a:r>
            <a:r>
              <a:rPr lang="fr-CA" sz="900" dirty="0">
                <a:solidFill>
                  <a:srgbClr val="595959"/>
                </a:solidFill>
                <a:latin typeface="Arial" panose="020B0604020202020204" pitchFamily="34" charset="0"/>
                <a:cs typeface="Arial" panose="020B0604020202020204" pitchFamily="34" charset="0"/>
              </a:rPr>
              <a:t> votre rapport avec le cannabis?</a:t>
            </a:r>
          </a:p>
        </p:txBody>
      </p:sp>
      <p:graphicFrame>
        <p:nvGraphicFramePr>
          <p:cNvPr id="8" name="Graphique 7"/>
          <p:cNvGraphicFramePr/>
          <p:nvPr>
            <p:custDataLst>
              <p:tags r:id="rId5"/>
            </p:custDataLst>
            <p:extLst>
              <p:ext uri="{D42A27DB-BD31-4B8C-83A1-F6EECF244321}">
                <p14:modId xmlns:p14="http://schemas.microsoft.com/office/powerpoint/2010/main" val="2018441630"/>
              </p:ext>
            </p:extLst>
          </p:nvPr>
        </p:nvGraphicFramePr>
        <p:xfrm>
          <a:off x="377634" y="1772816"/>
          <a:ext cx="7920880" cy="4248472"/>
        </p:xfrm>
        <a:graphic>
          <a:graphicData uri="http://schemas.openxmlformats.org/drawingml/2006/chart">
            <c:chart xmlns:c="http://schemas.openxmlformats.org/drawingml/2006/chart" xmlns:r="http://schemas.openxmlformats.org/officeDocument/2006/relationships" r:id="rId7"/>
          </a:graphicData>
        </a:graphic>
      </p:graphicFrame>
      <p:sp>
        <p:nvSpPr>
          <p:cNvPr id="7" name="Accolade fermante 6"/>
          <p:cNvSpPr/>
          <p:nvPr/>
        </p:nvSpPr>
        <p:spPr>
          <a:xfrm>
            <a:off x="5706226" y="1997808"/>
            <a:ext cx="288032" cy="229528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CA"/>
          </a:p>
        </p:txBody>
      </p:sp>
      <p:sp>
        <p:nvSpPr>
          <p:cNvPr id="9" name="ZoneTexte 8"/>
          <p:cNvSpPr txBox="1"/>
          <p:nvPr/>
        </p:nvSpPr>
        <p:spPr>
          <a:xfrm>
            <a:off x="6066266" y="2967335"/>
            <a:ext cx="1875642" cy="461665"/>
          </a:xfrm>
          <a:prstGeom prst="rect">
            <a:avLst/>
          </a:prstGeom>
          <a:noFill/>
        </p:spPr>
        <p:txBody>
          <a:bodyPr wrap="none" rtlCol="0">
            <a:spAutoFit/>
          </a:bodyPr>
          <a:lstStyle/>
          <a:p>
            <a:pPr algn="ctr"/>
            <a:r>
              <a:rPr lang="fr-CA" sz="1200" b="1" dirty="0">
                <a:solidFill>
                  <a:srgbClr val="595959"/>
                </a:solidFill>
                <a:latin typeface="Arial" panose="020B0604020202020204" pitchFamily="34" charset="0"/>
                <a:cs typeface="Arial" panose="020B0604020202020204" pitchFamily="34" charset="0"/>
              </a:rPr>
              <a:t>Total a déjà consommé</a:t>
            </a:r>
            <a:br>
              <a:rPr lang="fr-CA" sz="1200" b="1" dirty="0">
                <a:solidFill>
                  <a:srgbClr val="595959"/>
                </a:solidFill>
                <a:latin typeface="Arial" panose="020B0604020202020204" pitchFamily="34" charset="0"/>
                <a:cs typeface="Arial" panose="020B0604020202020204" pitchFamily="34" charset="0"/>
              </a:rPr>
            </a:br>
            <a:r>
              <a:rPr lang="fr-CA" sz="1200" b="1" dirty="0">
                <a:solidFill>
                  <a:srgbClr val="595959"/>
                </a:solidFill>
                <a:latin typeface="Arial" panose="020B0604020202020204" pitchFamily="34" charset="0"/>
                <a:cs typeface="Arial" panose="020B0604020202020204" pitchFamily="34" charset="0"/>
              </a:rPr>
              <a:t>32%</a:t>
            </a:r>
          </a:p>
        </p:txBody>
      </p:sp>
      <p:sp>
        <p:nvSpPr>
          <p:cNvPr id="10" name="Accolade fermante 9"/>
          <p:cNvSpPr/>
          <p:nvPr/>
        </p:nvSpPr>
        <p:spPr>
          <a:xfrm>
            <a:off x="6990726" y="4365104"/>
            <a:ext cx="288032" cy="1584176"/>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CA"/>
          </a:p>
        </p:txBody>
      </p:sp>
      <p:sp>
        <p:nvSpPr>
          <p:cNvPr id="11" name="ZoneTexte 10"/>
          <p:cNvSpPr txBox="1"/>
          <p:nvPr/>
        </p:nvSpPr>
        <p:spPr>
          <a:xfrm>
            <a:off x="7214960" y="4834026"/>
            <a:ext cx="1372299" cy="646331"/>
          </a:xfrm>
          <a:prstGeom prst="rect">
            <a:avLst/>
          </a:prstGeom>
          <a:noFill/>
        </p:spPr>
        <p:txBody>
          <a:bodyPr wrap="none" rtlCol="0">
            <a:spAutoFit/>
          </a:bodyPr>
          <a:lstStyle/>
          <a:p>
            <a:pPr algn="ctr"/>
            <a:r>
              <a:rPr lang="fr-CA" sz="1200" b="1" dirty="0">
                <a:solidFill>
                  <a:srgbClr val="595959"/>
                </a:solidFill>
                <a:latin typeface="Arial" panose="020B0604020202020204" pitchFamily="34" charset="0"/>
                <a:cs typeface="Arial" panose="020B0604020202020204" pitchFamily="34" charset="0"/>
              </a:rPr>
              <a:t>Total n’a jamais </a:t>
            </a:r>
            <a:br>
              <a:rPr lang="fr-CA" sz="1200" b="1" dirty="0">
                <a:solidFill>
                  <a:srgbClr val="595959"/>
                </a:solidFill>
                <a:latin typeface="Arial" panose="020B0604020202020204" pitchFamily="34" charset="0"/>
                <a:cs typeface="Arial" panose="020B0604020202020204" pitchFamily="34" charset="0"/>
              </a:rPr>
            </a:br>
            <a:r>
              <a:rPr lang="fr-CA" sz="1200" b="1" dirty="0">
                <a:solidFill>
                  <a:srgbClr val="595959"/>
                </a:solidFill>
                <a:latin typeface="Arial" panose="020B0604020202020204" pitchFamily="34" charset="0"/>
                <a:cs typeface="Arial" panose="020B0604020202020204" pitchFamily="34" charset="0"/>
              </a:rPr>
              <a:t>consommé</a:t>
            </a:r>
            <a:br>
              <a:rPr lang="fr-CA" sz="1200" b="1" dirty="0">
                <a:solidFill>
                  <a:srgbClr val="595959"/>
                </a:solidFill>
                <a:latin typeface="Arial" panose="020B0604020202020204" pitchFamily="34" charset="0"/>
                <a:cs typeface="Arial" panose="020B0604020202020204" pitchFamily="34" charset="0"/>
              </a:rPr>
            </a:br>
            <a:r>
              <a:rPr lang="fr-CA" sz="1200" b="1" dirty="0">
                <a:solidFill>
                  <a:srgbClr val="595959"/>
                </a:solidFill>
                <a:latin typeface="Arial" panose="020B0604020202020204" pitchFamily="34" charset="0"/>
                <a:cs typeface="Arial" panose="020B0604020202020204" pitchFamily="34" charset="0"/>
              </a:rPr>
              <a:t>68%</a:t>
            </a:r>
          </a:p>
        </p:txBody>
      </p:sp>
      <p:pic>
        <p:nvPicPr>
          <p:cNvPr id="12" name="Image 11" descr="SCFP-Québec nouveau logo 2002">
            <a:extLst>
              <a:ext uri="{FF2B5EF4-FFF2-40B4-BE49-F238E27FC236}">
                <a16:creationId xmlns:a16="http://schemas.microsoft.com/office/drawing/2014/main" id="{0C5A8E89-737F-4C3C-A31B-8A6B9D26ECA3}"/>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0352" y="6425311"/>
            <a:ext cx="718036" cy="319314"/>
          </a:xfrm>
          <a:prstGeom prst="rect">
            <a:avLst/>
          </a:prstGeom>
          <a:noFill/>
          <a:ln>
            <a:noFill/>
          </a:ln>
        </p:spPr>
      </p:pic>
    </p:spTree>
    <p:extLst>
      <p:ext uri="{BB962C8B-B14F-4D97-AF65-F5344CB8AC3E}">
        <p14:creationId xmlns:p14="http://schemas.microsoft.com/office/powerpoint/2010/main" val="3788582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796D9A48-79C6-4197-8D0F-CBBBC3E06E94}"/>
              </a:ext>
            </a:extLst>
          </p:cNvPr>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a:extLst>
              <a:ext uri="{FF2B5EF4-FFF2-40B4-BE49-F238E27FC236}">
                <a16:creationId xmlns:a16="http://schemas.microsoft.com/office/drawing/2014/main" id="{FE5FD9F7-7A6E-4AD8-BD71-C5377B92A075}"/>
              </a:ext>
            </a:extLst>
          </p:cNvPr>
          <p:cNvSpPr>
            <a:spLocks noGrp="1"/>
          </p:cNvSpPr>
          <p:nvPr>
            <p:ph type="sldNum" sz="quarter" idx="12"/>
          </p:nvPr>
        </p:nvSpPr>
        <p:spPr/>
        <p:txBody>
          <a:bodyPr/>
          <a:lstStyle/>
          <a:p>
            <a:fld id="{E7B58D81-04C7-47EB-9B1C-20051A4D7758}" type="slidenum">
              <a:rPr lang="en-CA" smtClean="0">
                <a:solidFill>
                  <a:srgbClr val="000000">
                    <a:tint val="75000"/>
                  </a:srgbClr>
                </a:solidFill>
              </a:rPr>
              <a:pPr/>
              <a:t>8</a:t>
            </a:fld>
            <a:endParaRPr lang="en-CA">
              <a:solidFill>
                <a:srgbClr val="000000">
                  <a:tint val="75000"/>
                </a:srgbClr>
              </a:solidFill>
            </a:endParaRPr>
          </a:p>
        </p:txBody>
      </p:sp>
      <p:pic>
        <p:nvPicPr>
          <p:cNvPr id="6" name="Image 5" descr="SCFP-Québec nouveau logo 2002">
            <a:extLst>
              <a:ext uri="{FF2B5EF4-FFF2-40B4-BE49-F238E27FC236}">
                <a16:creationId xmlns:a16="http://schemas.microsoft.com/office/drawing/2014/main" id="{B96A37AF-0EB5-4BD5-A923-8F747C80226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052736"/>
            <a:ext cx="1154172" cy="688798"/>
          </a:xfrm>
          <a:prstGeom prst="rect">
            <a:avLst/>
          </a:prstGeom>
          <a:noFill/>
          <a:ln>
            <a:noFill/>
          </a:ln>
        </p:spPr>
      </p:pic>
    </p:spTree>
    <p:extLst>
      <p:ext uri="{BB962C8B-B14F-4D97-AF65-F5344CB8AC3E}">
        <p14:creationId xmlns:p14="http://schemas.microsoft.com/office/powerpoint/2010/main" val="422517008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796D9A48-79C6-4197-8D0F-CBBBC3E06E94}"/>
              </a:ext>
            </a:extLst>
          </p:cNvPr>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a:extLst>
              <a:ext uri="{FF2B5EF4-FFF2-40B4-BE49-F238E27FC236}">
                <a16:creationId xmlns:a16="http://schemas.microsoft.com/office/drawing/2014/main" id="{FE5FD9F7-7A6E-4AD8-BD71-C5377B92A075}"/>
              </a:ext>
            </a:extLst>
          </p:cNvPr>
          <p:cNvSpPr>
            <a:spLocks noGrp="1"/>
          </p:cNvSpPr>
          <p:nvPr>
            <p:ph type="sldNum" sz="quarter" idx="12"/>
          </p:nvPr>
        </p:nvSpPr>
        <p:spPr/>
        <p:txBody>
          <a:bodyPr/>
          <a:lstStyle/>
          <a:p>
            <a:fld id="{E7B58D81-04C7-47EB-9B1C-20051A4D7758}" type="slidenum">
              <a:rPr lang="en-CA" smtClean="0">
                <a:solidFill>
                  <a:srgbClr val="000000">
                    <a:tint val="75000"/>
                  </a:srgbClr>
                </a:solidFill>
              </a:rPr>
              <a:pPr/>
              <a:t>80</a:t>
            </a:fld>
            <a:endParaRPr lang="en-CA">
              <a:solidFill>
                <a:srgbClr val="000000">
                  <a:tint val="75000"/>
                </a:srgbClr>
              </a:solidFill>
            </a:endParaRPr>
          </a:p>
        </p:txBody>
      </p:sp>
      <p:pic>
        <p:nvPicPr>
          <p:cNvPr id="6" name="Image 5" descr="SCFP-Québec nouveau logo 2002">
            <a:extLst>
              <a:ext uri="{FF2B5EF4-FFF2-40B4-BE49-F238E27FC236}">
                <a16:creationId xmlns:a16="http://schemas.microsoft.com/office/drawing/2014/main" id="{B96A37AF-0EB5-4BD5-A923-8F747C80226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052736"/>
            <a:ext cx="1154172" cy="688798"/>
          </a:xfrm>
          <a:prstGeom prst="rect">
            <a:avLst/>
          </a:prstGeom>
          <a:noFill/>
          <a:ln>
            <a:noFill/>
          </a:ln>
        </p:spPr>
      </p:pic>
    </p:spTree>
    <p:extLst>
      <p:ext uri="{BB962C8B-B14F-4D97-AF65-F5344CB8AC3E}">
        <p14:creationId xmlns:p14="http://schemas.microsoft.com/office/powerpoint/2010/main" val="278485983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558799" y="373063"/>
            <a:ext cx="5309345" cy="1008062"/>
          </a:xfrm>
        </p:spPr>
        <p:txBody>
          <a:bodyPr>
            <a:normAutofit/>
          </a:bodyPr>
          <a:lstStyle/>
          <a:p>
            <a:r>
              <a:rPr lang="fr-CA" dirty="0">
                <a:solidFill>
                  <a:srgbClr val="00AFDC"/>
                </a:solidFill>
              </a:rPr>
              <a:t>Achat des nouveaux produits du cannabis comestibles</a:t>
            </a:r>
            <a:br>
              <a:rPr lang="fr-CA" dirty="0">
                <a:solidFill>
                  <a:srgbClr val="00AFDC"/>
                </a:solidFill>
              </a:rPr>
            </a:br>
            <a:br>
              <a:rPr lang="fr-CA" dirty="0">
                <a:solidFill>
                  <a:srgbClr val="00AFDC"/>
                </a:solidFill>
              </a:rPr>
            </a:br>
            <a:r>
              <a:rPr lang="fr-CA" sz="1050" b="0" dirty="0">
                <a:solidFill>
                  <a:srgbClr val="00AFDC"/>
                </a:solidFill>
              </a:rPr>
              <a:t>Base : répondants qui consomme ou ont déjà consommé du cannabis  (n=489)</a:t>
            </a:r>
            <a:endParaRPr lang="en-CA" sz="1050" b="0" dirty="0">
              <a:solidFill>
                <a:srgbClr val="00AFDC"/>
              </a:solidFill>
            </a:endParaRPr>
          </a:p>
        </p:txBody>
      </p:sp>
      <p:sp>
        <p:nvSpPr>
          <p:cNvPr id="3" name="Espace réservé du pied de page 2"/>
          <p:cNvSpPr>
            <a:spLocks noGrp="1"/>
          </p:cNvSpPr>
          <p:nvPr>
            <p:ph type="ftr" sz="quarter" idx="11"/>
            <p:custDataLst>
              <p:tags r:id="rId2"/>
            </p:custDataLst>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3"/>
            </p:custDataLst>
          </p:nvPr>
        </p:nvSpPr>
        <p:spPr/>
        <p:txBody>
          <a:bodyPr/>
          <a:lstStyle/>
          <a:p>
            <a:fld id="{E7B58D81-04C7-47EB-9B1C-20051A4D7758}" type="slidenum">
              <a:rPr lang="en-CA" smtClean="0">
                <a:solidFill>
                  <a:srgbClr val="000000">
                    <a:tint val="75000"/>
                  </a:srgbClr>
                </a:solidFill>
              </a:rPr>
              <a:pPr/>
              <a:t>81</a:t>
            </a:fld>
            <a:endParaRPr lang="en-CA">
              <a:solidFill>
                <a:srgbClr val="000000">
                  <a:tint val="75000"/>
                </a:srgbClr>
              </a:solidFill>
            </a:endParaRPr>
          </a:p>
        </p:txBody>
      </p:sp>
      <p:sp>
        <p:nvSpPr>
          <p:cNvPr id="19" name="Rectangle 18"/>
          <p:cNvSpPr/>
          <p:nvPr>
            <p:custDataLst>
              <p:tags r:id="rId4"/>
            </p:custDataLst>
          </p:nvPr>
        </p:nvSpPr>
        <p:spPr>
          <a:xfrm>
            <a:off x="492123" y="6117679"/>
            <a:ext cx="8184333" cy="369332"/>
          </a:xfrm>
          <a:prstGeom prst="rect">
            <a:avLst/>
          </a:prstGeom>
        </p:spPr>
        <p:txBody>
          <a:bodyPr wrap="square">
            <a:spAutoFit/>
          </a:bodyPr>
          <a:lstStyle/>
          <a:p>
            <a:r>
              <a:rPr lang="fr-CA" sz="900" dirty="0">
                <a:solidFill>
                  <a:srgbClr val="595959"/>
                </a:solidFill>
                <a:latin typeface="Arial" panose="020B0604020202020204" pitchFamily="34" charset="0"/>
                <a:cs typeface="Arial" panose="020B0604020202020204" pitchFamily="34" charset="0"/>
              </a:rPr>
              <a:t>Q33. Avez-vous déjà acheté l’un de ces nouveaux produits comestibles du cannabis (contenant des extraits de cannabis, qui sont sous la forme de boissons ou encore d’aliments)?</a:t>
            </a:r>
          </a:p>
        </p:txBody>
      </p:sp>
      <p:graphicFrame>
        <p:nvGraphicFramePr>
          <p:cNvPr id="8" name="Graphique 7"/>
          <p:cNvGraphicFramePr/>
          <p:nvPr>
            <p:custDataLst>
              <p:tags r:id="rId5"/>
            </p:custDataLst>
            <p:extLst>
              <p:ext uri="{D42A27DB-BD31-4B8C-83A1-F6EECF244321}">
                <p14:modId xmlns:p14="http://schemas.microsoft.com/office/powerpoint/2010/main" val="2919921543"/>
              </p:ext>
            </p:extLst>
          </p:nvPr>
        </p:nvGraphicFramePr>
        <p:xfrm>
          <a:off x="611560" y="1772816"/>
          <a:ext cx="5256584" cy="3600400"/>
        </p:xfrm>
        <a:graphic>
          <a:graphicData uri="http://schemas.openxmlformats.org/drawingml/2006/chart">
            <c:chart xmlns:c="http://schemas.openxmlformats.org/drawingml/2006/chart" xmlns:r="http://schemas.openxmlformats.org/officeDocument/2006/relationships" r:id="rId7"/>
          </a:graphicData>
        </a:graphic>
      </p:graphicFrame>
      <p:pic>
        <p:nvPicPr>
          <p:cNvPr id="7" name="Image 6" descr="SCFP-Québec nouveau logo 2002">
            <a:extLst>
              <a:ext uri="{FF2B5EF4-FFF2-40B4-BE49-F238E27FC236}">
                <a16:creationId xmlns:a16="http://schemas.microsoft.com/office/drawing/2014/main" id="{2669A02E-335D-458C-8FD5-F8C7E807A023}"/>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0352" y="6402161"/>
            <a:ext cx="718036" cy="319314"/>
          </a:xfrm>
          <a:prstGeom prst="rect">
            <a:avLst/>
          </a:prstGeom>
          <a:noFill/>
          <a:ln>
            <a:noFill/>
          </a:ln>
        </p:spPr>
      </p:pic>
    </p:spTree>
    <p:extLst>
      <p:ext uri="{BB962C8B-B14F-4D97-AF65-F5344CB8AC3E}">
        <p14:creationId xmlns:p14="http://schemas.microsoft.com/office/powerpoint/2010/main" val="5908934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796D9A48-79C6-4197-8D0F-CBBBC3E06E94}"/>
              </a:ext>
            </a:extLst>
          </p:cNvPr>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a:extLst>
              <a:ext uri="{FF2B5EF4-FFF2-40B4-BE49-F238E27FC236}">
                <a16:creationId xmlns:a16="http://schemas.microsoft.com/office/drawing/2014/main" id="{FE5FD9F7-7A6E-4AD8-BD71-C5377B92A075}"/>
              </a:ext>
            </a:extLst>
          </p:cNvPr>
          <p:cNvSpPr>
            <a:spLocks noGrp="1"/>
          </p:cNvSpPr>
          <p:nvPr>
            <p:ph type="sldNum" sz="quarter" idx="12"/>
          </p:nvPr>
        </p:nvSpPr>
        <p:spPr/>
        <p:txBody>
          <a:bodyPr/>
          <a:lstStyle/>
          <a:p>
            <a:fld id="{E7B58D81-04C7-47EB-9B1C-20051A4D7758}" type="slidenum">
              <a:rPr lang="en-CA" smtClean="0">
                <a:solidFill>
                  <a:srgbClr val="000000">
                    <a:tint val="75000"/>
                  </a:srgbClr>
                </a:solidFill>
              </a:rPr>
              <a:pPr/>
              <a:t>82</a:t>
            </a:fld>
            <a:endParaRPr lang="en-CA">
              <a:solidFill>
                <a:srgbClr val="000000">
                  <a:tint val="75000"/>
                </a:srgbClr>
              </a:solidFill>
            </a:endParaRPr>
          </a:p>
        </p:txBody>
      </p:sp>
      <p:pic>
        <p:nvPicPr>
          <p:cNvPr id="6" name="Image 5" descr="SCFP-Québec nouveau logo 2002">
            <a:extLst>
              <a:ext uri="{FF2B5EF4-FFF2-40B4-BE49-F238E27FC236}">
                <a16:creationId xmlns:a16="http://schemas.microsoft.com/office/drawing/2014/main" id="{B96A37AF-0EB5-4BD5-A923-8F747C80226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052736"/>
            <a:ext cx="1154172" cy="688798"/>
          </a:xfrm>
          <a:prstGeom prst="rect">
            <a:avLst/>
          </a:prstGeom>
          <a:noFill/>
          <a:ln>
            <a:noFill/>
          </a:ln>
        </p:spPr>
      </p:pic>
    </p:spTree>
    <p:extLst>
      <p:ext uri="{BB962C8B-B14F-4D97-AF65-F5344CB8AC3E}">
        <p14:creationId xmlns:p14="http://schemas.microsoft.com/office/powerpoint/2010/main" val="32824276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558799" y="373063"/>
            <a:ext cx="5441004" cy="967705"/>
          </a:xfrm>
        </p:spPr>
        <p:txBody>
          <a:bodyPr>
            <a:normAutofit fontScale="90000"/>
          </a:bodyPr>
          <a:lstStyle/>
          <a:p>
            <a:r>
              <a:rPr lang="fr-CA" sz="2000" dirty="0">
                <a:solidFill>
                  <a:srgbClr val="00AFDC"/>
                </a:solidFill>
              </a:rPr>
              <a:t>Tentation d’essayer les nouveaux produits du cannabis comestibles</a:t>
            </a:r>
            <a:br>
              <a:rPr lang="fr-CA" dirty="0">
                <a:solidFill>
                  <a:srgbClr val="00AFDC"/>
                </a:solidFill>
              </a:rPr>
            </a:br>
            <a:br>
              <a:rPr lang="fr-CA" dirty="0">
                <a:solidFill>
                  <a:srgbClr val="00AFDC"/>
                </a:solidFill>
              </a:rPr>
            </a:br>
            <a:r>
              <a:rPr lang="fr-CA" sz="1000" b="0" dirty="0">
                <a:solidFill>
                  <a:srgbClr val="00AFDC"/>
                </a:solidFill>
              </a:rPr>
              <a:t>Base : répondants qui consomment ou ont déjà consommé ou pourrais essayer du cannabis (n=760)</a:t>
            </a:r>
            <a:endParaRPr lang="en-CA" sz="1000" b="0" dirty="0">
              <a:solidFill>
                <a:srgbClr val="00AFDC"/>
              </a:solidFill>
            </a:endParaRPr>
          </a:p>
        </p:txBody>
      </p:sp>
      <p:sp>
        <p:nvSpPr>
          <p:cNvPr id="3" name="Espace réservé du pied de page 2"/>
          <p:cNvSpPr>
            <a:spLocks noGrp="1"/>
          </p:cNvSpPr>
          <p:nvPr>
            <p:ph type="ftr" sz="quarter" idx="11"/>
            <p:custDataLst>
              <p:tags r:id="rId2"/>
            </p:custDataLst>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3"/>
            </p:custDataLst>
          </p:nvPr>
        </p:nvSpPr>
        <p:spPr/>
        <p:txBody>
          <a:bodyPr/>
          <a:lstStyle/>
          <a:p>
            <a:fld id="{E7B58D81-04C7-47EB-9B1C-20051A4D7758}" type="slidenum">
              <a:rPr lang="en-CA" smtClean="0">
                <a:solidFill>
                  <a:srgbClr val="000000">
                    <a:tint val="75000"/>
                  </a:srgbClr>
                </a:solidFill>
              </a:rPr>
              <a:pPr/>
              <a:t>83</a:t>
            </a:fld>
            <a:endParaRPr lang="en-CA">
              <a:solidFill>
                <a:srgbClr val="000000">
                  <a:tint val="75000"/>
                </a:srgbClr>
              </a:solidFill>
            </a:endParaRPr>
          </a:p>
        </p:txBody>
      </p:sp>
      <p:sp>
        <p:nvSpPr>
          <p:cNvPr id="19" name="Rectangle 18"/>
          <p:cNvSpPr/>
          <p:nvPr>
            <p:custDataLst>
              <p:tags r:id="rId4"/>
            </p:custDataLst>
          </p:nvPr>
        </p:nvSpPr>
        <p:spPr>
          <a:xfrm>
            <a:off x="492123" y="6089104"/>
            <a:ext cx="8184333" cy="369332"/>
          </a:xfrm>
          <a:prstGeom prst="rect">
            <a:avLst/>
          </a:prstGeom>
        </p:spPr>
        <p:txBody>
          <a:bodyPr wrap="square">
            <a:spAutoFit/>
          </a:bodyPr>
          <a:lstStyle/>
          <a:p>
            <a:r>
              <a:rPr lang="fr-CA" sz="900" dirty="0">
                <a:solidFill>
                  <a:srgbClr val="595959"/>
                </a:solidFill>
                <a:latin typeface="Arial" panose="020B0604020202020204" pitchFamily="34" charset="0"/>
                <a:cs typeface="Arial" panose="020B0604020202020204" pitchFamily="34" charset="0"/>
              </a:rPr>
              <a:t>Q34. Seriez-vous tenté d’essayer l’un de ces nouveaux produits du cannabis qui sont comestibles (produits contenant des extraits de cannabis, qui sont sous la forme de boissons ou encore d’aliments)?</a:t>
            </a:r>
          </a:p>
        </p:txBody>
      </p:sp>
      <p:graphicFrame>
        <p:nvGraphicFramePr>
          <p:cNvPr id="8" name="Graphique 7"/>
          <p:cNvGraphicFramePr/>
          <p:nvPr>
            <p:custDataLst>
              <p:tags r:id="rId5"/>
            </p:custDataLst>
            <p:extLst>
              <p:ext uri="{D42A27DB-BD31-4B8C-83A1-F6EECF244321}">
                <p14:modId xmlns:p14="http://schemas.microsoft.com/office/powerpoint/2010/main" val="3023057292"/>
              </p:ext>
            </p:extLst>
          </p:nvPr>
        </p:nvGraphicFramePr>
        <p:xfrm>
          <a:off x="611560" y="1772816"/>
          <a:ext cx="7920880" cy="3960440"/>
        </p:xfrm>
        <a:graphic>
          <a:graphicData uri="http://schemas.openxmlformats.org/drawingml/2006/chart">
            <c:chart xmlns:c="http://schemas.openxmlformats.org/drawingml/2006/chart" xmlns:r="http://schemas.openxmlformats.org/officeDocument/2006/relationships" r:id="rId7"/>
          </a:graphicData>
        </a:graphic>
      </p:graphicFrame>
      <p:sp>
        <p:nvSpPr>
          <p:cNvPr id="7" name="Accolade fermante 6"/>
          <p:cNvSpPr/>
          <p:nvPr/>
        </p:nvSpPr>
        <p:spPr>
          <a:xfrm>
            <a:off x="5855787" y="1916832"/>
            <a:ext cx="288032" cy="1728192"/>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CA"/>
          </a:p>
        </p:txBody>
      </p:sp>
      <p:sp>
        <p:nvSpPr>
          <p:cNvPr id="9" name="ZoneTexte 8"/>
          <p:cNvSpPr txBox="1"/>
          <p:nvPr/>
        </p:nvSpPr>
        <p:spPr>
          <a:xfrm>
            <a:off x="6228184" y="2607295"/>
            <a:ext cx="843308" cy="461665"/>
          </a:xfrm>
          <a:prstGeom prst="rect">
            <a:avLst/>
          </a:prstGeom>
          <a:noFill/>
        </p:spPr>
        <p:txBody>
          <a:bodyPr wrap="none" rtlCol="0">
            <a:spAutoFit/>
          </a:bodyPr>
          <a:lstStyle/>
          <a:p>
            <a:pPr algn="ctr"/>
            <a:r>
              <a:rPr lang="fr-CA" sz="1200" b="1" dirty="0">
                <a:solidFill>
                  <a:srgbClr val="595959"/>
                </a:solidFill>
                <a:latin typeface="Arial" panose="020B0604020202020204" pitchFamily="34" charset="0"/>
                <a:cs typeface="Arial" panose="020B0604020202020204" pitchFamily="34" charset="0"/>
              </a:rPr>
              <a:t>Total Oui</a:t>
            </a:r>
            <a:br>
              <a:rPr lang="fr-CA" sz="1200" b="1" dirty="0">
                <a:solidFill>
                  <a:srgbClr val="595959"/>
                </a:solidFill>
                <a:latin typeface="Arial" panose="020B0604020202020204" pitchFamily="34" charset="0"/>
                <a:cs typeface="Arial" panose="020B0604020202020204" pitchFamily="34" charset="0"/>
              </a:rPr>
            </a:br>
            <a:r>
              <a:rPr lang="fr-CA" sz="1200" b="1" dirty="0">
                <a:solidFill>
                  <a:srgbClr val="595959"/>
                </a:solidFill>
                <a:latin typeface="Arial" panose="020B0604020202020204" pitchFamily="34" charset="0"/>
                <a:cs typeface="Arial" panose="020B0604020202020204" pitchFamily="34" charset="0"/>
              </a:rPr>
              <a:t>74%</a:t>
            </a:r>
          </a:p>
        </p:txBody>
      </p:sp>
      <p:pic>
        <p:nvPicPr>
          <p:cNvPr id="10" name="Image 9" descr="SCFP-Québec nouveau logo 2002">
            <a:extLst>
              <a:ext uri="{FF2B5EF4-FFF2-40B4-BE49-F238E27FC236}">
                <a16:creationId xmlns:a16="http://schemas.microsoft.com/office/drawing/2014/main" id="{B5CF8752-311E-40D4-8DC1-9CA7E18BE07D}"/>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0352" y="6430933"/>
            <a:ext cx="718036" cy="319314"/>
          </a:xfrm>
          <a:prstGeom prst="rect">
            <a:avLst/>
          </a:prstGeom>
          <a:noFill/>
          <a:ln>
            <a:noFill/>
          </a:ln>
        </p:spPr>
      </p:pic>
    </p:spTree>
    <p:extLst>
      <p:ext uri="{BB962C8B-B14F-4D97-AF65-F5344CB8AC3E}">
        <p14:creationId xmlns:p14="http://schemas.microsoft.com/office/powerpoint/2010/main" val="10027283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796D9A48-79C6-4197-8D0F-CBBBC3E06E94}"/>
              </a:ext>
            </a:extLst>
          </p:cNvPr>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a:extLst>
              <a:ext uri="{FF2B5EF4-FFF2-40B4-BE49-F238E27FC236}">
                <a16:creationId xmlns:a16="http://schemas.microsoft.com/office/drawing/2014/main" id="{FE5FD9F7-7A6E-4AD8-BD71-C5377B92A075}"/>
              </a:ext>
            </a:extLst>
          </p:cNvPr>
          <p:cNvSpPr>
            <a:spLocks noGrp="1"/>
          </p:cNvSpPr>
          <p:nvPr>
            <p:ph type="sldNum" sz="quarter" idx="12"/>
          </p:nvPr>
        </p:nvSpPr>
        <p:spPr/>
        <p:txBody>
          <a:bodyPr/>
          <a:lstStyle/>
          <a:p>
            <a:fld id="{E7B58D81-04C7-47EB-9B1C-20051A4D7758}" type="slidenum">
              <a:rPr lang="en-CA" smtClean="0">
                <a:solidFill>
                  <a:srgbClr val="000000">
                    <a:tint val="75000"/>
                  </a:srgbClr>
                </a:solidFill>
              </a:rPr>
              <a:pPr/>
              <a:t>84</a:t>
            </a:fld>
            <a:endParaRPr lang="en-CA">
              <a:solidFill>
                <a:srgbClr val="000000">
                  <a:tint val="75000"/>
                </a:srgbClr>
              </a:solidFill>
            </a:endParaRPr>
          </a:p>
        </p:txBody>
      </p:sp>
      <p:pic>
        <p:nvPicPr>
          <p:cNvPr id="6" name="Image 5" descr="SCFP-Québec nouveau logo 2002">
            <a:extLst>
              <a:ext uri="{FF2B5EF4-FFF2-40B4-BE49-F238E27FC236}">
                <a16:creationId xmlns:a16="http://schemas.microsoft.com/office/drawing/2014/main" id="{B96A37AF-0EB5-4BD5-A923-8F747C80226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052736"/>
            <a:ext cx="1154172" cy="688798"/>
          </a:xfrm>
          <a:prstGeom prst="rect">
            <a:avLst/>
          </a:prstGeom>
          <a:noFill/>
          <a:ln>
            <a:noFill/>
          </a:ln>
        </p:spPr>
      </p:pic>
    </p:spTree>
    <p:extLst>
      <p:ext uri="{BB962C8B-B14F-4D97-AF65-F5344CB8AC3E}">
        <p14:creationId xmlns:p14="http://schemas.microsoft.com/office/powerpoint/2010/main" val="149792214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558799" y="373063"/>
            <a:ext cx="5309345" cy="1008062"/>
          </a:xfrm>
        </p:spPr>
        <p:txBody>
          <a:bodyPr>
            <a:normAutofit/>
          </a:bodyPr>
          <a:lstStyle/>
          <a:p>
            <a:r>
              <a:rPr lang="fr-CA" dirty="0">
                <a:solidFill>
                  <a:srgbClr val="00AFDC"/>
                </a:solidFill>
              </a:rPr>
              <a:t>Tentation d’essayer les nouveaux produits du cannabis comestibles par l’entourage</a:t>
            </a:r>
            <a:br>
              <a:rPr lang="fr-CA" dirty="0">
                <a:solidFill>
                  <a:srgbClr val="00AFDC"/>
                </a:solidFill>
              </a:rPr>
            </a:br>
            <a:br>
              <a:rPr lang="fr-CA" dirty="0">
                <a:solidFill>
                  <a:srgbClr val="00AFDC"/>
                </a:solidFill>
              </a:rPr>
            </a:br>
            <a:r>
              <a:rPr lang="fr-CA" sz="1050" b="0" dirty="0">
                <a:solidFill>
                  <a:srgbClr val="00AFDC"/>
                </a:solidFill>
              </a:rPr>
              <a:t>Base : ensemble des répondants (n=1500)</a:t>
            </a:r>
            <a:endParaRPr lang="en-CA" sz="1050" b="0" dirty="0">
              <a:solidFill>
                <a:srgbClr val="00AFDC"/>
              </a:solidFill>
            </a:endParaRPr>
          </a:p>
        </p:txBody>
      </p:sp>
      <p:sp>
        <p:nvSpPr>
          <p:cNvPr id="3" name="Espace réservé du pied de page 2"/>
          <p:cNvSpPr>
            <a:spLocks noGrp="1"/>
          </p:cNvSpPr>
          <p:nvPr>
            <p:ph type="ftr" sz="quarter" idx="11"/>
            <p:custDataLst>
              <p:tags r:id="rId2"/>
            </p:custDataLst>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3"/>
            </p:custDataLst>
          </p:nvPr>
        </p:nvSpPr>
        <p:spPr/>
        <p:txBody>
          <a:bodyPr/>
          <a:lstStyle/>
          <a:p>
            <a:fld id="{E7B58D81-04C7-47EB-9B1C-20051A4D7758}" type="slidenum">
              <a:rPr lang="en-CA" smtClean="0">
                <a:solidFill>
                  <a:srgbClr val="000000">
                    <a:tint val="75000"/>
                  </a:srgbClr>
                </a:solidFill>
              </a:rPr>
              <a:pPr/>
              <a:t>85</a:t>
            </a:fld>
            <a:endParaRPr lang="en-CA">
              <a:solidFill>
                <a:srgbClr val="000000">
                  <a:tint val="75000"/>
                </a:srgbClr>
              </a:solidFill>
            </a:endParaRPr>
          </a:p>
        </p:txBody>
      </p:sp>
      <p:sp>
        <p:nvSpPr>
          <p:cNvPr id="19" name="Rectangle 18"/>
          <p:cNvSpPr/>
          <p:nvPr>
            <p:custDataLst>
              <p:tags r:id="rId4"/>
            </p:custDataLst>
          </p:nvPr>
        </p:nvSpPr>
        <p:spPr>
          <a:xfrm>
            <a:off x="492123" y="6089104"/>
            <a:ext cx="8184333" cy="369332"/>
          </a:xfrm>
          <a:prstGeom prst="rect">
            <a:avLst/>
          </a:prstGeom>
        </p:spPr>
        <p:txBody>
          <a:bodyPr wrap="square">
            <a:spAutoFit/>
          </a:bodyPr>
          <a:lstStyle/>
          <a:p>
            <a:r>
              <a:rPr lang="fr-CA" sz="900" dirty="0">
                <a:solidFill>
                  <a:srgbClr val="595959"/>
                </a:solidFill>
                <a:latin typeface="Arial" panose="020B0604020202020204" pitchFamily="34" charset="0"/>
                <a:cs typeface="Arial" panose="020B0604020202020204" pitchFamily="34" charset="0"/>
              </a:rPr>
              <a:t>Q35. Est-ce que d’autres personnes de votre entourage seraient tentées d’essayer l’un de ces nouveaux produits du cannabis qui sont comestibles </a:t>
            </a:r>
            <a:r>
              <a:rPr lang="fr-CA" sz="900" i="1" dirty="0">
                <a:solidFill>
                  <a:srgbClr val="595959"/>
                </a:solidFill>
                <a:latin typeface="Arial" panose="020B0604020202020204" pitchFamily="34" charset="0"/>
                <a:cs typeface="Arial" panose="020B0604020202020204" pitchFamily="34" charset="0"/>
              </a:rPr>
              <a:t>(produits contenant des extraits de cannabis, qui sont sous la forme de boissons ou encore d’aliments)</a:t>
            </a:r>
            <a:r>
              <a:rPr lang="fr-CA" sz="900" dirty="0">
                <a:solidFill>
                  <a:srgbClr val="595959"/>
                </a:solidFill>
                <a:latin typeface="Arial" panose="020B0604020202020204" pitchFamily="34" charset="0"/>
                <a:cs typeface="Arial" panose="020B0604020202020204" pitchFamily="34" charset="0"/>
              </a:rPr>
              <a:t>?</a:t>
            </a:r>
          </a:p>
        </p:txBody>
      </p:sp>
      <p:graphicFrame>
        <p:nvGraphicFramePr>
          <p:cNvPr id="8" name="Graphique 7"/>
          <p:cNvGraphicFramePr/>
          <p:nvPr>
            <p:custDataLst>
              <p:tags r:id="rId5"/>
            </p:custDataLst>
            <p:extLst>
              <p:ext uri="{D42A27DB-BD31-4B8C-83A1-F6EECF244321}">
                <p14:modId xmlns:p14="http://schemas.microsoft.com/office/powerpoint/2010/main" val="1850220031"/>
              </p:ext>
            </p:extLst>
          </p:nvPr>
        </p:nvGraphicFramePr>
        <p:xfrm>
          <a:off x="611560" y="1772816"/>
          <a:ext cx="7920880" cy="3960440"/>
        </p:xfrm>
        <a:graphic>
          <a:graphicData uri="http://schemas.openxmlformats.org/drawingml/2006/chart">
            <c:chart xmlns:c="http://schemas.openxmlformats.org/drawingml/2006/chart" xmlns:r="http://schemas.openxmlformats.org/officeDocument/2006/relationships" r:id="rId7"/>
          </a:graphicData>
        </a:graphic>
      </p:graphicFrame>
      <p:sp>
        <p:nvSpPr>
          <p:cNvPr id="7" name="Accolade fermante 6"/>
          <p:cNvSpPr/>
          <p:nvPr/>
        </p:nvSpPr>
        <p:spPr>
          <a:xfrm>
            <a:off x="5855787" y="1916832"/>
            <a:ext cx="288032" cy="1728192"/>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CA"/>
          </a:p>
        </p:txBody>
      </p:sp>
      <p:sp>
        <p:nvSpPr>
          <p:cNvPr id="9" name="ZoneTexte 8"/>
          <p:cNvSpPr txBox="1"/>
          <p:nvPr/>
        </p:nvSpPr>
        <p:spPr>
          <a:xfrm>
            <a:off x="6228184" y="2607295"/>
            <a:ext cx="843308" cy="461665"/>
          </a:xfrm>
          <a:prstGeom prst="rect">
            <a:avLst/>
          </a:prstGeom>
          <a:noFill/>
        </p:spPr>
        <p:txBody>
          <a:bodyPr wrap="none" rtlCol="0">
            <a:spAutoFit/>
          </a:bodyPr>
          <a:lstStyle/>
          <a:p>
            <a:pPr algn="ctr"/>
            <a:r>
              <a:rPr lang="fr-CA" sz="1200" b="1" dirty="0">
                <a:solidFill>
                  <a:srgbClr val="595959"/>
                </a:solidFill>
                <a:latin typeface="Arial" panose="020B0604020202020204" pitchFamily="34" charset="0"/>
                <a:cs typeface="Arial" panose="020B0604020202020204" pitchFamily="34" charset="0"/>
              </a:rPr>
              <a:t>Total Oui</a:t>
            </a:r>
            <a:br>
              <a:rPr lang="fr-CA" sz="1200" b="1" dirty="0">
                <a:solidFill>
                  <a:srgbClr val="595959"/>
                </a:solidFill>
                <a:latin typeface="Arial" panose="020B0604020202020204" pitchFamily="34" charset="0"/>
                <a:cs typeface="Arial" panose="020B0604020202020204" pitchFamily="34" charset="0"/>
              </a:rPr>
            </a:br>
            <a:r>
              <a:rPr lang="fr-CA" sz="1200" b="1" dirty="0">
                <a:solidFill>
                  <a:srgbClr val="595959"/>
                </a:solidFill>
                <a:latin typeface="Arial" panose="020B0604020202020204" pitchFamily="34" charset="0"/>
                <a:cs typeface="Arial" panose="020B0604020202020204" pitchFamily="34" charset="0"/>
              </a:rPr>
              <a:t>51%</a:t>
            </a:r>
          </a:p>
        </p:txBody>
      </p:sp>
      <p:pic>
        <p:nvPicPr>
          <p:cNvPr id="10" name="Image 9" descr="SCFP-Québec nouveau logo 2002">
            <a:extLst>
              <a:ext uri="{FF2B5EF4-FFF2-40B4-BE49-F238E27FC236}">
                <a16:creationId xmlns:a16="http://schemas.microsoft.com/office/drawing/2014/main" id="{BB278452-7361-4B84-8210-732C5180F395}"/>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0352" y="6408956"/>
            <a:ext cx="718036" cy="319314"/>
          </a:xfrm>
          <a:prstGeom prst="rect">
            <a:avLst/>
          </a:prstGeom>
          <a:noFill/>
          <a:ln>
            <a:noFill/>
          </a:ln>
        </p:spPr>
      </p:pic>
    </p:spTree>
    <p:extLst>
      <p:ext uri="{BB962C8B-B14F-4D97-AF65-F5344CB8AC3E}">
        <p14:creationId xmlns:p14="http://schemas.microsoft.com/office/powerpoint/2010/main" val="90518111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796D9A48-79C6-4197-8D0F-CBBBC3E06E94}"/>
              </a:ext>
            </a:extLst>
          </p:cNvPr>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a:extLst>
              <a:ext uri="{FF2B5EF4-FFF2-40B4-BE49-F238E27FC236}">
                <a16:creationId xmlns:a16="http://schemas.microsoft.com/office/drawing/2014/main" id="{FE5FD9F7-7A6E-4AD8-BD71-C5377B92A075}"/>
              </a:ext>
            </a:extLst>
          </p:cNvPr>
          <p:cNvSpPr>
            <a:spLocks noGrp="1"/>
          </p:cNvSpPr>
          <p:nvPr>
            <p:ph type="sldNum" sz="quarter" idx="12"/>
          </p:nvPr>
        </p:nvSpPr>
        <p:spPr/>
        <p:txBody>
          <a:bodyPr/>
          <a:lstStyle/>
          <a:p>
            <a:fld id="{E7B58D81-04C7-47EB-9B1C-20051A4D7758}" type="slidenum">
              <a:rPr lang="en-CA" smtClean="0">
                <a:solidFill>
                  <a:srgbClr val="000000">
                    <a:tint val="75000"/>
                  </a:srgbClr>
                </a:solidFill>
              </a:rPr>
              <a:pPr/>
              <a:t>86</a:t>
            </a:fld>
            <a:endParaRPr lang="en-CA">
              <a:solidFill>
                <a:srgbClr val="000000">
                  <a:tint val="75000"/>
                </a:srgbClr>
              </a:solidFill>
            </a:endParaRPr>
          </a:p>
        </p:txBody>
      </p:sp>
      <p:pic>
        <p:nvPicPr>
          <p:cNvPr id="6" name="Image 5" descr="SCFP-Québec nouveau logo 2002">
            <a:extLst>
              <a:ext uri="{FF2B5EF4-FFF2-40B4-BE49-F238E27FC236}">
                <a16:creationId xmlns:a16="http://schemas.microsoft.com/office/drawing/2014/main" id="{B96A37AF-0EB5-4BD5-A923-8F747C80226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052736"/>
            <a:ext cx="1154172" cy="688798"/>
          </a:xfrm>
          <a:prstGeom prst="rect">
            <a:avLst/>
          </a:prstGeom>
          <a:noFill/>
          <a:ln>
            <a:noFill/>
          </a:ln>
        </p:spPr>
      </p:pic>
    </p:spTree>
    <p:extLst>
      <p:ext uri="{BB962C8B-B14F-4D97-AF65-F5344CB8AC3E}">
        <p14:creationId xmlns:p14="http://schemas.microsoft.com/office/powerpoint/2010/main" val="201494618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558799" y="373063"/>
            <a:ext cx="5453361" cy="1008062"/>
          </a:xfrm>
        </p:spPr>
        <p:txBody>
          <a:bodyPr>
            <a:normAutofit/>
          </a:bodyPr>
          <a:lstStyle/>
          <a:p>
            <a:r>
              <a:rPr lang="fr-CA" dirty="0">
                <a:solidFill>
                  <a:srgbClr val="00AFDC"/>
                </a:solidFill>
              </a:rPr>
              <a:t>Intérêt pour différents produits du cannabis comestibles</a:t>
            </a:r>
            <a:br>
              <a:rPr lang="fr-CA" dirty="0">
                <a:solidFill>
                  <a:srgbClr val="00AFDC"/>
                </a:solidFill>
              </a:rPr>
            </a:br>
            <a:br>
              <a:rPr lang="fr-CA" dirty="0">
                <a:solidFill>
                  <a:srgbClr val="00AFDC"/>
                </a:solidFill>
              </a:rPr>
            </a:br>
            <a:r>
              <a:rPr lang="fr-CA" sz="1000" b="0" dirty="0">
                <a:solidFill>
                  <a:srgbClr val="00AFDC"/>
                </a:solidFill>
              </a:rPr>
              <a:t>Base : répondants qui seraient tenté d’essayer les nouveaux produits du cannabis (n=563)</a:t>
            </a:r>
            <a:endParaRPr lang="en-CA" sz="1000" b="0" dirty="0">
              <a:solidFill>
                <a:srgbClr val="00AFDC"/>
              </a:solidFill>
            </a:endParaRPr>
          </a:p>
        </p:txBody>
      </p:sp>
      <p:sp>
        <p:nvSpPr>
          <p:cNvPr id="3" name="Espace réservé du pied de page 2"/>
          <p:cNvSpPr>
            <a:spLocks noGrp="1"/>
          </p:cNvSpPr>
          <p:nvPr>
            <p:ph type="ftr" sz="quarter" idx="11"/>
            <p:custDataLst>
              <p:tags r:id="rId2"/>
            </p:custDataLst>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3"/>
            </p:custDataLst>
          </p:nvPr>
        </p:nvSpPr>
        <p:spPr/>
        <p:txBody>
          <a:bodyPr/>
          <a:lstStyle/>
          <a:p>
            <a:fld id="{E7B58D81-04C7-47EB-9B1C-20051A4D7758}" type="slidenum">
              <a:rPr lang="en-CA" smtClean="0">
                <a:solidFill>
                  <a:srgbClr val="000000">
                    <a:tint val="75000"/>
                  </a:srgbClr>
                </a:solidFill>
              </a:rPr>
              <a:pPr/>
              <a:t>87</a:t>
            </a:fld>
            <a:endParaRPr lang="en-CA">
              <a:solidFill>
                <a:srgbClr val="000000">
                  <a:tint val="75000"/>
                </a:srgbClr>
              </a:solidFill>
            </a:endParaRPr>
          </a:p>
        </p:txBody>
      </p:sp>
      <p:sp>
        <p:nvSpPr>
          <p:cNvPr id="19" name="Rectangle 18"/>
          <p:cNvSpPr/>
          <p:nvPr>
            <p:custDataLst>
              <p:tags r:id="rId4"/>
            </p:custDataLst>
          </p:nvPr>
        </p:nvSpPr>
        <p:spPr>
          <a:xfrm>
            <a:off x="492123" y="6231979"/>
            <a:ext cx="8184333" cy="230832"/>
          </a:xfrm>
          <a:prstGeom prst="rect">
            <a:avLst/>
          </a:prstGeom>
        </p:spPr>
        <p:txBody>
          <a:bodyPr wrap="square">
            <a:spAutoFit/>
          </a:bodyPr>
          <a:lstStyle/>
          <a:p>
            <a:r>
              <a:rPr lang="fr-CA" sz="900" dirty="0">
                <a:solidFill>
                  <a:srgbClr val="595959"/>
                </a:solidFill>
                <a:latin typeface="Arial" panose="020B0604020202020204" pitchFamily="34" charset="0"/>
                <a:cs typeface="Arial" panose="020B0604020202020204" pitchFamily="34" charset="0"/>
              </a:rPr>
              <a:t>Q36. Parmi les nouveaux produits du cannabis, lesquels seriez-vous tenté d’essayer?</a:t>
            </a:r>
          </a:p>
        </p:txBody>
      </p:sp>
      <p:graphicFrame>
        <p:nvGraphicFramePr>
          <p:cNvPr id="8" name="Graphique 7"/>
          <p:cNvGraphicFramePr/>
          <p:nvPr>
            <p:custDataLst>
              <p:tags r:id="rId5"/>
            </p:custDataLst>
            <p:extLst>
              <p:ext uri="{D42A27DB-BD31-4B8C-83A1-F6EECF244321}">
                <p14:modId xmlns:p14="http://schemas.microsoft.com/office/powerpoint/2010/main" val="3072153310"/>
              </p:ext>
            </p:extLst>
          </p:nvPr>
        </p:nvGraphicFramePr>
        <p:xfrm>
          <a:off x="611560" y="1772816"/>
          <a:ext cx="7920880" cy="3960440"/>
        </p:xfrm>
        <a:graphic>
          <a:graphicData uri="http://schemas.openxmlformats.org/drawingml/2006/chart">
            <c:chart xmlns:c="http://schemas.openxmlformats.org/drawingml/2006/chart" xmlns:r="http://schemas.openxmlformats.org/officeDocument/2006/relationships" r:id="rId7"/>
          </a:graphicData>
        </a:graphic>
      </p:graphicFrame>
      <p:pic>
        <p:nvPicPr>
          <p:cNvPr id="7" name="Image 6" descr="SCFP-Québec nouveau logo 2002">
            <a:extLst>
              <a:ext uri="{FF2B5EF4-FFF2-40B4-BE49-F238E27FC236}">
                <a16:creationId xmlns:a16="http://schemas.microsoft.com/office/drawing/2014/main" id="{AB8DEF60-7785-4AC9-A9C6-77F877AA4950}"/>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68344" y="6442628"/>
            <a:ext cx="718036" cy="319314"/>
          </a:xfrm>
          <a:prstGeom prst="rect">
            <a:avLst/>
          </a:prstGeom>
          <a:noFill/>
          <a:ln>
            <a:noFill/>
          </a:ln>
        </p:spPr>
      </p:pic>
    </p:spTree>
    <p:extLst>
      <p:ext uri="{BB962C8B-B14F-4D97-AF65-F5344CB8AC3E}">
        <p14:creationId xmlns:p14="http://schemas.microsoft.com/office/powerpoint/2010/main" val="384546723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796D9A48-79C6-4197-8D0F-CBBBC3E06E94}"/>
              </a:ext>
            </a:extLst>
          </p:cNvPr>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a:extLst>
              <a:ext uri="{FF2B5EF4-FFF2-40B4-BE49-F238E27FC236}">
                <a16:creationId xmlns:a16="http://schemas.microsoft.com/office/drawing/2014/main" id="{FE5FD9F7-7A6E-4AD8-BD71-C5377B92A075}"/>
              </a:ext>
            </a:extLst>
          </p:cNvPr>
          <p:cNvSpPr>
            <a:spLocks noGrp="1"/>
          </p:cNvSpPr>
          <p:nvPr>
            <p:ph type="sldNum" sz="quarter" idx="12"/>
          </p:nvPr>
        </p:nvSpPr>
        <p:spPr/>
        <p:txBody>
          <a:bodyPr/>
          <a:lstStyle/>
          <a:p>
            <a:fld id="{E7B58D81-04C7-47EB-9B1C-20051A4D7758}" type="slidenum">
              <a:rPr lang="en-CA" smtClean="0">
                <a:solidFill>
                  <a:srgbClr val="000000">
                    <a:tint val="75000"/>
                  </a:srgbClr>
                </a:solidFill>
              </a:rPr>
              <a:pPr/>
              <a:t>88</a:t>
            </a:fld>
            <a:endParaRPr lang="en-CA">
              <a:solidFill>
                <a:srgbClr val="000000">
                  <a:tint val="75000"/>
                </a:srgbClr>
              </a:solidFill>
            </a:endParaRPr>
          </a:p>
        </p:txBody>
      </p:sp>
      <p:pic>
        <p:nvPicPr>
          <p:cNvPr id="6" name="Image 5" descr="SCFP-Québec nouveau logo 2002">
            <a:extLst>
              <a:ext uri="{FF2B5EF4-FFF2-40B4-BE49-F238E27FC236}">
                <a16:creationId xmlns:a16="http://schemas.microsoft.com/office/drawing/2014/main" id="{B96A37AF-0EB5-4BD5-A923-8F747C80226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052736"/>
            <a:ext cx="1154172" cy="688798"/>
          </a:xfrm>
          <a:prstGeom prst="rect">
            <a:avLst/>
          </a:prstGeom>
          <a:noFill/>
          <a:ln>
            <a:noFill/>
          </a:ln>
        </p:spPr>
      </p:pic>
    </p:spTree>
    <p:extLst>
      <p:ext uri="{BB962C8B-B14F-4D97-AF65-F5344CB8AC3E}">
        <p14:creationId xmlns:p14="http://schemas.microsoft.com/office/powerpoint/2010/main" val="261879684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558799" y="373063"/>
            <a:ext cx="5309345" cy="1008062"/>
          </a:xfrm>
        </p:spPr>
        <p:txBody>
          <a:bodyPr>
            <a:normAutofit/>
          </a:bodyPr>
          <a:lstStyle/>
          <a:p>
            <a:r>
              <a:rPr lang="fr-CA" dirty="0">
                <a:solidFill>
                  <a:srgbClr val="00AFDC"/>
                </a:solidFill>
              </a:rPr>
              <a:t>Opinion concernant la qualité et la sécurité des produits du cannabis vendus sur le marché légal</a:t>
            </a:r>
            <a:br>
              <a:rPr lang="fr-CA" dirty="0">
                <a:solidFill>
                  <a:srgbClr val="00AFDC"/>
                </a:solidFill>
              </a:rPr>
            </a:br>
            <a:br>
              <a:rPr lang="fr-CA" dirty="0">
                <a:solidFill>
                  <a:srgbClr val="00AFDC"/>
                </a:solidFill>
              </a:rPr>
            </a:br>
            <a:r>
              <a:rPr lang="fr-CA" sz="1050" b="0" dirty="0">
                <a:solidFill>
                  <a:srgbClr val="00AFDC"/>
                </a:solidFill>
              </a:rPr>
              <a:t>Base : ensemble des répondants (n=1500)</a:t>
            </a:r>
            <a:endParaRPr lang="en-CA" sz="1050" b="0" dirty="0">
              <a:solidFill>
                <a:srgbClr val="00AFDC"/>
              </a:solidFill>
            </a:endParaRPr>
          </a:p>
        </p:txBody>
      </p:sp>
      <p:sp>
        <p:nvSpPr>
          <p:cNvPr id="3" name="Espace réservé du pied de page 2"/>
          <p:cNvSpPr>
            <a:spLocks noGrp="1"/>
          </p:cNvSpPr>
          <p:nvPr>
            <p:ph type="ftr" sz="quarter" idx="11"/>
            <p:custDataLst>
              <p:tags r:id="rId2"/>
            </p:custDataLst>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3"/>
            </p:custDataLst>
          </p:nvPr>
        </p:nvSpPr>
        <p:spPr/>
        <p:txBody>
          <a:bodyPr/>
          <a:lstStyle/>
          <a:p>
            <a:fld id="{E7B58D81-04C7-47EB-9B1C-20051A4D7758}" type="slidenum">
              <a:rPr lang="en-CA" smtClean="0">
                <a:solidFill>
                  <a:srgbClr val="000000">
                    <a:tint val="75000"/>
                  </a:srgbClr>
                </a:solidFill>
              </a:rPr>
              <a:pPr/>
              <a:t>89</a:t>
            </a:fld>
            <a:endParaRPr lang="en-CA">
              <a:solidFill>
                <a:srgbClr val="000000">
                  <a:tint val="75000"/>
                </a:srgbClr>
              </a:solidFill>
            </a:endParaRPr>
          </a:p>
        </p:txBody>
      </p:sp>
      <p:sp>
        <p:nvSpPr>
          <p:cNvPr id="19" name="Rectangle 18"/>
          <p:cNvSpPr/>
          <p:nvPr>
            <p:custDataLst>
              <p:tags r:id="rId4"/>
            </p:custDataLst>
          </p:nvPr>
        </p:nvSpPr>
        <p:spPr>
          <a:xfrm>
            <a:off x="492123" y="6231979"/>
            <a:ext cx="8184333" cy="230832"/>
          </a:xfrm>
          <a:prstGeom prst="rect">
            <a:avLst/>
          </a:prstGeom>
        </p:spPr>
        <p:txBody>
          <a:bodyPr wrap="square">
            <a:spAutoFit/>
          </a:bodyPr>
          <a:lstStyle/>
          <a:p>
            <a:r>
              <a:rPr lang="fr-CA" sz="900" dirty="0">
                <a:solidFill>
                  <a:srgbClr val="595959"/>
                </a:solidFill>
                <a:latin typeface="Arial" panose="020B0604020202020204" pitchFamily="34" charset="0"/>
                <a:cs typeface="Arial" panose="020B0604020202020204" pitchFamily="34" charset="0"/>
              </a:rPr>
              <a:t>Q37. Croyez-vous que les produits vendus actuellement sur le marché légal sont de meilleure qualité et plus sécuritaires que le cannabis vendu dans la rue?</a:t>
            </a:r>
          </a:p>
        </p:txBody>
      </p:sp>
      <p:graphicFrame>
        <p:nvGraphicFramePr>
          <p:cNvPr id="8" name="Graphique 7"/>
          <p:cNvGraphicFramePr/>
          <p:nvPr>
            <p:custDataLst>
              <p:tags r:id="rId5"/>
            </p:custDataLst>
            <p:extLst>
              <p:ext uri="{D42A27DB-BD31-4B8C-83A1-F6EECF244321}">
                <p14:modId xmlns:p14="http://schemas.microsoft.com/office/powerpoint/2010/main" val="1158166699"/>
              </p:ext>
            </p:extLst>
          </p:nvPr>
        </p:nvGraphicFramePr>
        <p:xfrm>
          <a:off x="611560" y="1772816"/>
          <a:ext cx="7920880" cy="3960440"/>
        </p:xfrm>
        <a:graphic>
          <a:graphicData uri="http://schemas.openxmlformats.org/drawingml/2006/chart">
            <c:chart xmlns:c="http://schemas.openxmlformats.org/drawingml/2006/chart" xmlns:r="http://schemas.openxmlformats.org/officeDocument/2006/relationships" r:id="rId7"/>
          </a:graphicData>
        </a:graphic>
      </p:graphicFrame>
      <p:pic>
        <p:nvPicPr>
          <p:cNvPr id="7" name="Image 6" descr="SCFP-Québec nouveau logo 2002">
            <a:extLst>
              <a:ext uri="{FF2B5EF4-FFF2-40B4-BE49-F238E27FC236}">
                <a16:creationId xmlns:a16="http://schemas.microsoft.com/office/drawing/2014/main" id="{93F53F6E-C957-4807-BAAA-8BD33835B6D0}"/>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0352" y="6402161"/>
            <a:ext cx="718036" cy="319314"/>
          </a:xfrm>
          <a:prstGeom prst="rect">
            <a:avLst/>
          </a:prstGeom>
          <a:noFill/>
          <a:ln>
            <a:noFill/>
          </a:ln>
        </p:spPr>
      </p:pic>
    </p:spTree>
    <p:extLst>
      <p:ext uri="{BB962C8B-B14F-4D97-AF65-F5344CB8AC3E}">
        <p14:creationId xmlns:p14="http://schemas.microsoft.com/office/powerpoint/2010/main" val="3411690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558799" y="373063"/>
            <a:ext cx="5430838" cy="1008062"/>
          </a:xfrm>
        </p:spPr>
        <p:txBody>
          <a:bodyPr>
            <a:normAutofit/>
          </a:bodyPr>
          <a:lstStyle/>
          <a:p>
            <a:r>
              <a:rPr lang="fr-CA" dirty="0" err="1">
                <a:solidFill>
                  <a:srgbClr val="00AFDC"/>
                </a:solidFill>
              </a:rPr>
              <a:t>Favorabilité</a:t>
            </a:r>
            <a:r>
              <a:rPr lang="fr-CA" dirty="0">
                <a:solidFill>
                  <a:srgbClr val="00AFDC"/>
                </a:solidFill>
              </a:rPr>
              <a:t> à l’égard de la légalisation du cannabis au Canada</a:t>
            </a:r>
            <a:br>
              <a:rPr lang="fr-CA" dirty="0">
                <a:solidFill>
                  <a:srgbClr val="00AFDC"/>
                </a:solidFill>
              </a:rPr>
            </a:br>
            <a:br>
              <a:rPr lang="fr-CA" dirty="0">
                <a:solidFill>
                  <a:srgbClr val="00AFDC"/>
                </a:solidFill>
              </a:rPr>
            </a:br>
            <a:r>
              <a:rPr lang="fr-CA" sz="1050" b="0" dirty="0">
                <a:solidFill>
                  <a:srgbClr val="00AFDC"/>
                </a:solidFill>
              </a:rPr>
              <a:t>Base : ensemble des répondants (n=1500)</a:t>
            </a:r>
            <a:endParaRPr lang="en-CA" sz="1050" b="0" dirty="0">
              <a:solidFill>
                <a:srgbClr val="00AFDC"/>
              </a:solidFill>
            </a:endParaRPr>
          </a:p>
        </p:txBody>
      </p:sp>
      <p:sp>
        <p:nvSpPr>
          <p:cNvPr id="3" name="Espace réservé du pied de page 2"/>
          <p:cNvSpPr>
            <a:spLocks noGrp="1"/>
          </p:cNvSpPr>
          <p:nvPr>
            <p:ph type="ftr" sz="quarter" idx="11"/>
            <p:custDataLst>
              <p:tags r:id="rId2"/>
            </p:custDataLst>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3"/>
            </p:custDataLst>
          </p:nvPr>
        </p:nvSpPr>
        <p:spPr/>
        <p:txBody>
          <a:bodyPr/>
          <a:lstStyle/>
          <a:p>
            <a:fld id="{E7B58D81-04C7-47EB-9B1C-20051A4D7758}" type="slidenum">
              <a:rPr lang="en-CA" smtClean="0">
                <a:solidFill>
                  <a:srgbClr val="000000">
                    <a:tint val="75000"/>
                  </a:srgbClr>
                </a:solidFill>
              </a:rPr>
              <a:pPr/>
              <a:t>9</a:t>
            </a:fld>
            <a:endParaRPr lang="en-CA">
              <a:solidFill>
                <a:srgbClr val="000000">
                  <a:tint val="75000"/>
                </a:srgbClr>
              </a:solidFill>
            </a:endParaRPr>
          </a:p>
        </p:txBody>
      </p:sp>
      <p:sp>
        <p:nvSpPr>
          <p:cNvPr id="19" name="Rectangle 18"/>
          <p:cNvSpPr/>
          <p:nvPr>
            <p:custDataLst>
              <p:tags r:id="rId4"/>
            </p:custDataLst>
          </p:nvPr>
        </p:nvSpPr>
        <p:spPr>
          <a:xfrm>
            <a:off x="482599" y="5751892"/>
            <a:ext cx="8128716" cy="784830"/>
          </a:xfrm>
          <a:prstGeom prst="rect">
            <a:avLst/>
          </a:prstGeom>
        </p:spPr>
        <p:txBody>
          <a:bodyPr wrap="square">
            <a:spAutoFit/>
          </a:bodyPr>
          <a:lstStyle/>
          <a:p>
            <a:r>
              <a:rPr lang="fr-CA" sz="900" dirty="0">
                <a:solidFill>
                  <a:srgbClr val="595959"/>
                </a:solidFill>
                <a:latin typeface="Arial" panose="020B0604020202020204" pitchFamily="34" charset="0"/>
                <a:cs typeface="Arial" panose="020B0604020202020204" pitchFamily="34" charset="0"/>
              </a:rPr>
              <a:t>Depuis le 17 octobre 2018, le gouvernement fédéral a légalisé le cannabis au Canada. La loi sur le cannabis a prévu une règlementation pour contrôler la production, la distribution, la vente et la possession de cannabis partout au Canada. </a:t>
            </a:r>
            <a:br>
              <a:rPr lang="fr-CA" sz="900" dirty="0">
                <a:solidFill>
                  <a:srgbClr val="595959"/>
                </a:solidFill>
                <a:latin typeface="Arial" panose="020B0604020202020204" pitchFamily="34" charset="0"/>
                <a:cs typeface="Arial" panose="020B0604020202020204" pitchFamily="34" charset="0"/>
              </a:rPr>
            </a:br>
            <a:endParaRPr lang="fr-CA" sz="900" dirty="0">
              <a:solidFill>
                <a:srgbClr val="595959"/>
              </a:solidFill>
              <a:latin typeface="Arial" panose="020B0604020202020204" pitchFamily="34" charset="0"/>
              <a:cs typeface="Arial" panose="020B0604020202020204" pitchFamily="34" charset="0"/>
            </a:endParaRPr>
          </a:p>
          <a:p>
            <a:r>
              <a:rPr lang="fr-CA" sz="900" dirty="0">
                <a:solidFill>
                  <a:srgbClr val="595959"/>
                </a:solidFill>
                <a:latin typeface="Arial" panose="020B0604020202020204" pitchFamily="34" charset="0"/>
                <a:cs typeface="Arial" panose="020B0604020202020204" pitchFamily="34" charset="0"/>
              </a:rPr>
              <a:t>Q1. Lorsque le gouvernement fédéral a annoncé, en octobre 2018, la légalisation du cannabis, étiez-vous très, assez, peu ou pas du tout favorable à ce que le cannabis soit légalisé au Canada?</a:t>
            </a:r>
            <a:endParaRPr lang="fr-CA" sz="900" i="1" dirty="0">
              <a:solidFill>
                <a:srgbClr val="595959"/>
              </a:solidFill>
              <a:latin typeface="Arial" pitchFamily="34" charset="0"/>
              <a:cs typeface="Arial" pitchFamily="34" charset="0"/>
            </a:endParaRPr>
          </a:p>
        </p:txBody>
      </p:sp>
      <p:graphicFrame>
        <p:nvGraphicFramePr>
          <p:cNvPr id="8" name="Graphique 7"/>
          <p:cNvGraphicFramePr/>
          <p:nvPr>
            <p:custDataLst>
              <p:tags r:id="rId5"/>
            </p:custDataLst>
            <p:extLst>
              <p:ext uri="{D42A27DB-BD31-4B8C-83A1-F6EECF244321}">
                <p14:modId xmlns:p14="http://schemas.microsoft.com/office/powerpoint/2010/main" val="1278432957"/>
              </p:ext>
            </p:extLst>
          </p:nvPr>
        </p:nvGraphicFramePr>
        <p:xfrm>
          <a:off x="611560" y="1772816"/>
          <a:ext cx="7920880" cy="3960440"/>
        </p:xfrm>
        <a:graphic>
          <a:graphicData uri="http://schemas.openxmlformats.org/drawingml/2006/chart">
            <c:chart xmlns:c="http://schemas.openxmlformats.org/drawingml/2006/chart" xmlns:r="http://schemas.openxmlformats.org/officeDocument/2006/relationships" r:id="rId7"/>
          </a:graphicData>
        </a:graphic>
      </p:graphicFrame>
      <p:sp>
        <p:nvSpPr>
          <p:cNvPr id="5" name="Accolade fermante 4"/>
          <p:cNvSpPr/>
          <p:nvPr/>
        </p:nvSpPr>
        <p:spPr>
          <a:xfrm>
            <a:off x="5520680" y="2104353"/>
            <a:ext cx="288032" cy="157108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CA"/>
          </a:p>
        </p:txBody>
      </p:sp>
      <p:sp>
        <p:nvSpPr>
          <p:cNvPr id="6" name="ZoneTexte 5"/>
          <p:cNvSpPr txBox="1"/>
          <p:nvPr/>
        </p:nvSpPr>
        <p:spPr>
          <a:xfrm>
            <a:off x="5749065" y="2573288"/>
            <a:ext cx="1268104" cy="461665"/>
          </a:xfrm>
          <a:prstGeom prst="rect">
            <a:avLst/>
          </a:prstGeom>
          <a:noFill/>
        </p:spPr>
        <p:txBody>
          <a:bodyPr wrap="none" rtlCol="0">
            <a:spAutoFit/>
          </a:bodyPr>
          <a:lstStyle/>
          <a:p>
            <a:pPr algn="ctr"/>
            <a:r>
              <a:rPr lang="fr-CA" sz="1200" b="1" dirty="0">
                <a:solidFill>
                  <a:srgbClr val="595959"/>
                </a:solidFill>
                <a:latin typeface="Arial" panose="020B0604020202020204" pitchFamily="34" charset="0"/>
                <a:cs typeface="Arial" panose="020B0604020202020204" pitchFamily="34" charset="0"/>
              </a:rPr>
              <a:t>Total favorable</a:t>
            </a:r>
            <a:br>
              <a:rPr lang="fr-CA" sz="1200" b="1" dirty="0">
                <a:solidFill>
                  <a:srgbClr val="595959"/>
                </a:solidFill>
                <a:latin typeface="Arial" panose="020B0604020202020204" pitchFamily="34" charset="0"/>
                <a:cs typeface="Arial" panose="020B0604020202020204" pitchFamily="34" charset="0"/>
              </a:rPr>
            </a:br>
            <a:r>
              <a:rPr lang="fr-CA" sz="1200" b="1" dirty="0">
                <a:solidFill>
                  <a:srgbClr val="595959"/>
                </a:solidFill>
                <a:latin typeface="Arial" panose="020B0604020202020204" pitchFamily="34" charset="0"/>
                <a:cs typeface="Arial" panose="020B0604020202020204" pitchFamily="34" charset="0"/>
              </a:rPr>
              <a:t>55%</a:t>
            </a:r>
          </a:p>
        </p:txBody>
      </p:sp>
      <p:sp>
        <p:nvSpPr>
          <p:cNvPr id="9" name="Accolade fermante 8"/>
          <p:cNvSpPr/>
          <p:nvPr/>
        </p:nvSpPr>
        <p:spPr>
          <a:xfrm>
            <a:off x="5058147" y="3933056"/>
            <a:ext cx="288032" cy="157108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CA"/>
          </a:p>
        </p:txBody>
      </p:sp>
      <p:sp>
        <p:nvSpPr>
          <p:cNvPr id="10" name="ZoneTexte 9"/>
          <p:cNvSpPr txBox="1"/>
          <p:nvPr/>
        </p:nvSpPr>
        <p:spPr>
          <a:xfrm>
            <a:off x="5434890" y="4459141"/>
            <a:ext cx="1447640" cy="461665"/>
          </a:xfrm>
          <a:prstGeom prst="rect">
            <a:avLst/>
          </a:prstGeom>
          <a:noFill/>
        </p:spPr>
        <p:txBody>
          <a:bodyPr wrap="none" rtlCol="0">
            <a:spAutoFit/>
          </a:bodyPr>
          <a:lstStyle/>
          <a:p>
            <a:pPr algn="ctr"/>
            <a:r>
              <a:rPr lang="fr-CA" sz="1200" b="1" dirty="0">
                <a:solidFill>
                  <a:srgbClr val="595959"/>
                </a:solidFill>
                <a:latin typeface="Arial" panose="020B0604020202020204" pitchFamily="34" charset="0"/>
                <a:cs typeface="Arial" panose="020B0604020202020204" pitchFamily="34" charset="0"/>
              </a:rPr>
              <a:t>Total défavorable</a:t>
            </a:r>
            <a:br>
              <a:rPr lang="fr-CA" sz="1200" b="1" dirty="0">
                <a:solidFill>
                  <a:srgbClr val="595959"/>
                </a:solidFill>
                <a:latin typeface="Arial" panose="020B0604020202020204" pitchFamily="34" charset="0"/>
                <a:cs typeface="Arial" panose="020B0604020202020204" pitchFamily="34" charset="0"/>
              </a:rPr>
            </a:br>
            <a:r>
              <a:rPr lang="fr-CA" sz="1200" b="1" dirty="0">
                <a:solidFill>
                  <a:srgbClr val="595959"/>
                </a:solidFill>
                <a:latin typeface="Arial" panose="020B0604020202020204" pitchFamily="34" charset="0"/>
                <a:cs typeface="Arial" panose="020B0604020202020204" pitchFamily="34" charset="0"/>
              </a:rPr>
              <a:t>45%</a:t>
            </a:r>
          </a:p>
        </p:txBody>
      </p:sp>
      <p:pic>
        <p:nvPicPr>
          <p:cNvPr id="14" name="Image 13" descr="SCFP-Québec nouveau logo 2002">
            <a:extLst>
              <a:ext uri="{FF2B5EF4-FFF2-40B4-BE49-F238E27FC236}">
                <a16:creationId xmlns:a16="http://schemas.microsoft.com/office/drawing/2014/main" id="{D19A1D03-8854-431B-9394-56A60FC51C24}"/>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0352" y="6402161"/>
            <a:ext cx="718036" cy="319314"/>
          </a:xfrm>
          <a:prstGeom prst="rect">
            <a:avLst/>
          </a:prstGeom>
          <a:noFill/>
          <a:ln>
            <a:noFill/>
          </a:ln>
        </p:spPr>
      </p:pic>
    </p:spTree>
    <p:extLst>
      <p:ext uri="{BB962C8B-B14F-4D97-AF65-F5344CB8AC3E}">
        <p14:creationId xmlns:p14="http://schemas.microsoft.com/office/powerpoint/2010/main" val="33124999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796D9A48-79C6-4197-8D0F-CBBBC3E06E94}"/>
              </a:ext>
            </a:extLst>
          </p:cNvPr>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a:extLst>
              <a:ext uri="{FF2B5EF4-FFF2-40B4-BE49-F238E27FC236}">
                <a16:creationId xmlns:a16="http://schemas.microsoft.com/office/drawing/2014/main" id="{FE5FD9F7-7A6E-4AD8-BD71-C5377B92A075}"/>
              </a:ext>
            </a:extLst>
          </p:cNvPr>
          <p:cNvSpPr>
            <a:spLocks noGrp="1"/>
          </p:cNvSpPr>
          <p:nvPr>
            <p:ph type="sldNum" sz="quarter" idx="12"/>
          </p:nvPr>
        </p:nvSpPr>
        <p:spPr/>
        <p:txBody>
          <a:bodyPr/>
          <a:lstStyle/>
          <a:p>
            <a:fld id="{E7B58D81-04C7-47EB-9B1C-20051A4D7758}" type="slidenum">
              <a:rPr lang="en-CA" smtClean="0">
                <a:solidFill>
                  <a:srgbClr val="000000">
                    <a:tint val="75000"/>
                  </a:srgbClr>
                </a:solidFill>
              </a:rPr>
              <a:pPr/>
              <a:t>90</a:t>
            </a:fld>
            <a:endParaRPr lang="en-CA">
              <a:solidFill>
                <a:srgbClr val="000000">
                  <a:tint val="75000"/>
                </a:srgbClr>
              </a:solidFill>
            </a:endParaRPr>
          </a:p>
        </p:txBody>
      </p:sp>
      <p:pic>
        <p:nvPicPr>
          <p:cNvPr id="6" name="Image 5" descr="SCFP-Québec nouveau logo 2002">
            <a:extLst>
              <a:ext uri="{FF2B5EF4-FFF2-40B4-BE49-F238E27FC236}">
                <a16:creationId xmlns:a16="http://schemas.microsoft.com/office/drawing/2014/main" id="{B96A37AF-0EB5-4BD5-A923-8F747C80226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052736"/>
            <a:ext cx="1154172" cy="688798"/>
          </a:xfrm>
          <a:prstGeom prst="rect">
            <a:avLst/>
          </a:prstGeom>
          <a:noFill/>
          <a:ln>
            <a:noFill/>
          </a:ln>
        </p:spPr>
      </p:pic>
    </p:spTree>
    <p:extLst>
      <p:ext uri="{BB962C8B-B14F-4D97-AF65-F5344CB8AC3E}">
        <p14:creationId xmlns:p14="http://schemas.microsoft.com/office/powerpoint/2010/main" val="251140331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558799" y="373063"/>
            <a:ext cx="5309345" cy="1008062"/>
          </a:xfrm>
        </p:spPr>
        <p:txBody>
          <a:bodyPr>
            <a:normAutofit/>
          </a:bodyPr>
          <a:lstStyle/>
          <a:p>
            <a:r>
              <a:rPr lang="fr-CA" dirty="0">
                <a:solidFill>
                  <a:srgbClr val="00AFDC"/>
                </a:solidFill>
              </a:rPr>
              <a:t>Enjeux de santé publique liés à la consommation d’alcool et de cannabis</a:t>
            </a:r>
            <a:br>
              <a:rPr lang="fr-CA" dirty="0">
                <a:solidFill>
                  <a:srgbClr val="00AFDC"/>
                </a:solidFill>
              </a:rPr>
            </a:br>
            <a:br>
              <a:rPr lang="fr-CA" dirty="0">
                <a:solidFill>
                  <a:srgbClr val="00AFDC"/>
                </a:solidFill>
              </a:rPr>
            </a:br>
            <a:r>
              <a:rPr lang="fr-CA" sz="1050" b="0" dirty="0">
                <a:solidFill>
                  <a:srgbClr val="00AFDC"/>
                </a:solidFill>
              </a:rPr>
              <a:t>Base : ensemble des répondants (n=1500)</a:t>
            </a:r>
            <a:endParaRPr lang="en-CA" sz="1050" b="0" dirty="0">
              <a:solidFill>
                <a:srgbClr val="00AFDC"/>
              </a:solidFill>
            </a:endParaRPr>
          </a:p>
        </p:txBody>
      </p:sp>
      <p:sp>
        <p:nvSpPr>
          <p:cNvPr id="3" name="Espace réservé du pied de page 2"/>
          <p:cNvSpPr>
            <a:spLocks noGrp="1"/>
          </p:cNvSpPr>
          <p:nvPr>
            <p:ph type="ftr" sz="quarter" idx="11"/>
            <p:custDataLst>
              <p:tags r:id="rId2"/>
            </p:custDataLst>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3"/>
            </p:custDataLst>
          </p:nvPr>
        </p:nvSpPr>
        <p:spPr/>
        <p:txBody>
          <a:bodyPr/>
          <a:lstStyle/>
          <a:p>
            <a:fld id="{E7B58D81-04C7-47EB-9B1C-20051A4D7758}" type="slidenum">
              <a:rPr lang="en-CA" smtClean="0">
                <a:solidFill>
                  <a:srgbClr val="000000">
                    <a:tint val="75000"/>
                  </a:srgbClr>
                </a:solidFill>
              </a:rPr>
              <a:pPr/>
              <a:t>91</a:t>
            </a:fld>
            <a:endParaRPr lang="en-CA">
              <a:solidFill>
                <a:srgbClr val="000000">
                  <a:tint val="75000"/>
                </a:srgbClr>
              </a:solidFill>
            </a:endParaRPr>
          </a:p>
        </p:txBody>
      </p:sp>
      <p:sp>
        <p:nvSpPr>
          <p:cNvPr id="19" name="Rectangle 18"/>
          <p:cNvSpPr/>
          <p:nvPr>
            <p:custDataLst>
              <p:tags r:id="rId4"/>
            </p:custDataLst>
          </p:nvPr>
        </p:nvSpPr>
        <p:spPr>
          <a:xfrm>
            <a:off x="492123" y="6231979"/>
            <a:ext cx="8184333" cy="230832"/>
          </a:xfrm>
          <a:prstGeom prst="rect">
            <a:avLst/>
          </a:prstGeom>
        </p:spPr>
        <p:txBody>
          <a:bodyPr wrap="square">
            <a:spAutoFit/>
          </a:bodyPr>
          <a:lstStyle/>
          <a:p>
            <a:r>
              <a:rPr lang="fr-CA" sz="900" dirty="0">
                <a:solidFill>
                  <a:srgbClr val="595959"/>
                </a:solidFill>
                <a:latin typeface="Arial" panose="020B0604020202020204" pitchFamily="34" charset="0"/>
                <a:cs typeface="Arial" panose="020B0604020202020204" pitchFamily="34" charset="0"/>
              </a:rPr>
              <a:t>Q38. Selon vous, est-ce qu’il y a les mêmes enjeux de santé publique qui sont associés à la consommation d’alcool et qu’à la consommation de cannabis?</a:t>
            </a:r>
          </a:p>
        </p:txBody>
      </p:sp>
      <p:graphicFrame>
        <p:nvGraphicFramePr>
          <p:cNvPr id="8" name="Graphique 7"/>
          <p:cNvGraphicFramePr/>
          <p:nvPr>
            <p:custDataLst>
              <p:tags r:id="rId5"/>
            </p:custDataLst>
            <p:extLst>
              <p:ext uri="{D42A27DB-BD31-4B8C-83A1-F6EECF244321}">
                <p14:modId xmlns:p14="http://schemas.microsoft.com/office/powerpoint/2010/main" val="288326606"/>
              </p:ext>
            </p:extLst>
          </p:nvPr>
        </p:nvGraphicFramePr>
        <p:xfrm>
          <a:off x="611560" y="1772816"/>
          <a:ext cx="7920880" cy="3960440"/>
        </p:xfrm>
        <a:graphic>
          <a:graphicData uri="http://schemas.openxmlformats.org/drawingml/2006/chart">
            <c:chart xmlns:c="http://schemas.openxmlformats.org/drawingml/2006/chart" xmlns:r="http://schemas.openxmlformats.org/officeDocument/2006/relationships" r:id="rId7"/>
          </a:graphicData>
        </a:graphic>
      </p:graphicFrame>
      <p:pic>
        <p:nvPicPr>
          <p:cNvPr id="7" name="Image 6" descr="SCFP-Québec nouveau logo 2002">
            <a:extLst>
              <a:ext uri="{FF2B5EF4-FFF2-40B4-BE49-F238E27FC236}">
                <a16:creationId xmlns:a16="http://schemas.microsoft.com/office/drawing/2014/main" id="{77396C1A-EE25-471B-9E5F-30C36CEAF588}"/>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0352" y="6413838"/>
            <a:ext cx="718036" cy="319314"/>
          </a:xfrm>
          <a:prstGeom prst="rect">
            <a:avLst/>
          </a:prstGeom>
          <a:noFill/>
          <a:ln>
            <a:noFill/>
          </a:ln>
        </p:spPr>
      </p:pic>
    </p:spTree>
    <p:extLst>
      <p:ext uri="{BB962C8B-B14F-4D97-AF65-F5344CB8AC3E}">
        <p14:creationId xmlns:p14="http://schemas.microsoft.com/office/powerpoint/2010/main" val="152389657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796D9A48-79C6-4197-8D0F-CBBBC3E06E94}"/>
              </a:ext>
            </a:extLst>
          </p:cNvPr>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a:extLst>
              <a:ext uri="{FF2B5EF4-FFF2-40B4-BE49-F238E27FC236}">
                <a16:creationId xmlns:a16="http://schemas.microsoft.com/office/drawing/2014/main" id="{FE5FD9F7-7A6E-4AD8-BD71-C5377B92A075}"/>
              </a:ext>
            </a:extLst>
          </p:cNvPr>
          <p:cNvSpPr>
            <a:spLocks noGrp="1"/>
          </p:cNvSpPr>
          <p:nvPr>
            <p:ph type="sldNum" sz="quarter" idx="12"/>
          </p:nvPr>
        </p:nvSpPr>
        <p:spPr/>
        <p:txBody>
          <a:bodyPr/>
          <a:lstStyle/>
          <a:p>
            <a:fld id="{E7B58D81-04C7-47EB-9B1C-20051A4D7758}" type="slidenum">
              <a:rPr lang="en-CA" smtClean="0">
                <a:solidFill>
                  <a:srgbClr val="000000">
                    <a:tint val="75000"/>
                  </a:srgbClr>
                </a:solidFill>
              </a:rPr>
              <a:pPr/>
              <a:t>92</a:t>
            </a:fld>
            <a:endParaRPr lang="en-CA">
              <a:solidFill>
                <a:srgbClr val="000000">
                  <a:tint val="75000"/>
                </a:srgbClr>
              </a:solidFill>
            </a:endParaRPr>
          </a:p>
        </p:txBody>
      </p:sp>
      <p:pic>
        <p:nvPicPr>
          <p:cNvPr id="6" name="Image 5" descr="SCFP-Québec nouveau logo 2002">
            <a:extLst>
              <a:ext uri="{FF2B5EF4-FFF2-40B4-BE49-F238E27FC236}">
                <a16:creationId xmlns:a16="http://schemas.microsoft.com/office/drawing/2014/main" id="{B96A37AF-0EB5-4BD5-A923-8F747C80226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052736"/>
            <a:ext cx="1154172" cy="688798"/>
          </a:xfrm>
          <a:prstGeom prst="rect">
            <a:avLst/>
          </a:prstGeom>
          <a:noFill/>
          <a:ln>
            <a:noFill/>
          </a:ln>
        </p:spPr>
      </p:pic>
    </p:spTree>
    <p:extLst>
      <p:ext uri="{BB962C8B-B14F-4D97-AF65-F5344CB8AC3E}">
        <p14:creationId xmlns:p14="http://schemas.microsoft.com/office/powerpoint/2010/main" val="100014580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558799" y="373063"/>
            <a:ext cx="5309345" cy="1008062"/>
          </a:xfrm>
        </p:spPr>
        <p:txBody>
          <a:bodyPr>
            <a:normAutofit/>
          </a:bodyPr>
          <a:lstStyle/>
          <a:p>
            <a:r>
              <a:rPr lang="fr-CA" dirty="0">
                <a:solidFill>
                  <a:srgbClr val="00AFDC"/>
                </a:solidFill>
              </a:rPr>
              <a:t>Préoccupation concernant la vente des produits du cannabis sur les territoires autochtones</a:t>
            </a:r>
            <a:br>
              <a:rPr lang="fr-CA" dirty="0">
                <a:solidFill>
                  <a:srgbClr val="00AFDC"/>
                </a:solidFill>
              </a:rPr>
            </a:br>
            <a:br>
              <a:rPr lang="fr-CA" dirty="0">
                <a:solidFill>
                  <a:srgbClr val="00AFDC"/>
                </a:solidFill>
              </a:rPr>
            </a:br>
            <a:r>
              <a:rPr lang="fr-CA" sz="1050" b="0" dirty="0">
                <a:solidFill>
                  <a:srgbClr val="00AFDC"/>
                </a:solidFill>
              </a:rPr>
              <a:t>Base : ensemble des répondants (n=1500)</a:t>
            </a:r>
            <a:endParaRPr lang="en-CA" sz="1050" b="0" dirty="0">
              <a:solidFill>
                <a:srgbClr val="00AFDC"/>
              </a:solidFill>
            </a:endParaRPr>
          </a:p>
        </p:txBody>
      </p:sp>
      <p:sp>
        <p:nvSpPr>
          <p:cNvPr id="3" name="Espace réservé du pied de page 2"/>
          <p:cNvSpPr>
            <a:spLocks noGrp="1"/>
          </p:cNvSpPr>
          <p:nvPr>
            <p:ph type="ftr" sz="quarter" idx="11"/>
            <p:custDataLst>
              <p:tags r:id="rId2"/>
            </p:custDataLst>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3"/>
            </p:custDataLst>
          </p:nvPr>
        </p:nvSpPr>
        <p:spPr/>
        <p:txBody>
          <a:bodyPr/>
          <a:lstStyle/>
          <a:p>
            <a:fld id="{E7B58D81-04C7-47EB-9B1C-20051A4D7758}" type="slidenum">
              <a:rPr lang="en-CA" smtClean="0">
                <a:solidFill>
                  <a:srgbClr val="000000">
                    <a:tint val="75000"/>
                  </a:srgbClr>
                </a:solidFill>
              </a:rPr>
              <a:pPr/>
              <a:t>93</a:t>
            </a:fld>
            <a:endParaRPr lang="en-CA">
              <a:solidFill>
                <a:srgbClr val="000000">
                  <a:tint val="75000"/>
                </a:srgbClr>
              </a:solidFill>
            </a:endParaRPr>
          </a:p>
        </p:txBody>
      </p:sp>
      <p:sp>
        <p:nvSpPr>
          <p:cNvPr id="19" name="Rectangle 18"/>
          <p:cNvSpPr/>
          <p:nvPr>
            <p:custDataLst>
              <p:tags r:id="rId4"/>
            </p:custDataLst>
          </p:nvPr>
        </p:nvSpPr>
        <p:spPr>
          <a:xfrm>
            <a:off x="492123" y="5850979"/>
            <a:ext cx="8184333" cy="646331"/>
          </a:xfrm>
          <a:prstGeom prst="rect">
            <a:avLst/>
          </a:prstGeom>
        </p:spPr>
        <p:txBody>
          <a:bodyPr wrap="square">
            <a:spAutoFit/>
          </a:bodyPr>
          <a:lstStyle/>
          <a:p>
            <a:r>
              <a:rPr lang="fr-CA" sz="900" dirty="0">
                <a:solidFill>
                  <a:srgbClr val="595959"/>
                </a:solidFill>
                <a:latin typeface="Arial" panose="020B0604020202020204" pitchFamily="34" charset="0"/>
                <a:cs typeface="Arial" panose="020B0604020202020204" pitchFamily="34" charset="0"/>
              </a:rPr>
              <a:t>Récemment, il y a eu des reportages dans les médias au sujet des « cabanes à cannabis » qui ont été ouvertes dans certains territoires autochtones. Ces commerces vendent différents produits du cannabis sans se soumettre aux règlements mis en place par les gouvernements. </a:t>
            </a:r>
          </a:p>
          <a:p>
            <a:br>
              <a:rPr lang="fr-CA" sz="900" dirty="0">
                <a:solidFill>
                  <a:srgbClr val="595959"/>
                </a:solidFill>
                <a:latin typeface="Arial" panose="020B0604020202020204" pitchFamily="34" charset="0"/>
                <a:cs typeface="Arial" panose="020B0604020202020204" pitchFamily="34" charset="0"/>
              </a:rPr>
            </a:br>
            <a:r>
              <a:rPr lang="fr-CA" sz="900" dirty="0">
                <a:solidFill>
                  <a:srgbClr val="595959"/>
                </a:solidFill>
                <a:latin typeface="Arial" panose="020B0604020202020204" pitchFamily="34" charset="0"/>
                <a:cs typeface="Arial" panose="020B0604020202020204" pitchFamily="34" charset="0"/>
              </a:rPr>
              <a:t>Q39. Est-ce que cette situation vous préoccupe…? </a:t>
            </a:r>
          </a:p>
        </p:txBody>
      </p:sp>
      <p:graphicFrame>
        <p:nvGraphicFramePr>
          <p:cNvPr id="8" name="Graphique 7"/>
          <p:cNvGraphicFramePr/>
          <p:nvPr>
            <p:custDataLst>
              <p:tags r:id="rId5"/>
            </p:custDataLst>
            <p:extLst>
              <p:ext uri="{D42A27DB-BD31-4B8C-83A1-F6EECF244321}">
                <p14:modId xmlns:p14="http://schemas.microsoft.com/office/powerpoint/2010/main" val="3392338573"/>
              </p:ext>
            </p:extLst>
          </p:nvPr>
        </p:nvGraphicFramePr>
        <p:xfrm>
          <a:off x="611560" y="1772816"/>
          <a:ext cx="7920880" cy="3960440"/>
        </p:xfrm>
        <a:graphic>
          <a:graphicData uri="http://schemas.openxmlformats.org/drawingml/2006/chart">
            <c:chart xmlns:c="http://schemas.openxmlformats.org/drawingml/2006/chart" xmlns:r="http://schemas.openxmlformats.org/officeDocument/2006/relationships" r:id="rId7"/>
          </a:graphicData>
        </a:graphic>
      </p:graphicFrame>
      <p:sp>
        <p:nvSpPr>
          <p:cNvPr id="7" name="Accolade fermante 6"/>
          <p:cNvSpPr/>
          <p:nvPr/>
        </p:nvSpPr>
        <p:spPr>
          <a:xfrm>
            <a:off x="6052269" y="1969456"/>
            <a:ext cx="288032" cy="133679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CA"/>
          </a:p>
        </p:txBody>
      </p:sp>
      <p:sp>
        <p:nvSpPr>
          <p:cNvPr id="9" name="ZoneTexte 8"/>
          <p:cNvSpPr txBox="1"/>
          <p:nvPr/>
        </p:nvSpPr>
        <p:spPr>
          <a:xfrm>
            <a:off x="6306786" y="2336753"/>
            <a:ext cx="1356269" cy="646331"/>
          </a:xfrm>
          <a:prstGeom prst="rect">
            <a:avLst/>
          </a:prstGeom>
          <a:noFill/>
        </p:spPr>
        <p:txBody>
          <a:bodyPr wrap="none" rtlCol="0">
            <a:spAutoFit/>
          </a:bodyPr>
          <a:lstStyle/>
          <a:p>
            <a:pPr algn="ctr"/>
            <a:r>
              <a:rPr lang="fr-CA" sz="1200" b="1" dirty="0">
                <a:solidFill>
                  <a:srgbClr val="595959"/>
                </a:solidFill>
                <a:latin typeface="Arial" panose="020B0604020202020204" pitchFamily="34" charset="0"/>
                <a:cs typeface="Arial" panose="020B0604020202020204" pitchFamily="34" charset="0"/>
              </a:rPr>
              <a:t>Total beaucoup </a:t>
            </a:r>
            <a:br>
              <a:rPr lang="fr-CA" sz="1200" b="1" dirty="0">
                <a:solidFill>
                  <a:srgbClr val="595959"/>
                </a:solidFill>
                <a:latin typeface="Arial" panose="020B0604020202020204" pitchFamily="34" charset="0"/>
                <a:cs typeface="Arial" panose="020B0604020202020204" pitchFamily="34" charset="0"/>
              </a:rPr>
            </a:br>
            <a:r>
              <a:rPr lang="fr-CA" sz="1200" b="1" dirty="0">
                <a:solidFill>
                  <a:srgbClr val="595959"/>
                </a:solidFill>
                <a:latin typeface="Arial" panose="020B0604020202020204" pitchFamily="34" charset="0"/>
                <a:cs typeface="Arial" panose="020B0604020202020204" pitchFamily="34" charset="0"/>
              </a:rPr>
              <a:t>et assez </a:t>
            </a:r>
            <a:br>
              <a:rPr lang="fr-CA" sz="1200" b="1" dirty="0">
                <a:solidFill>
                  <a:srgbClr val="595959"/>
                </a:solidFill>
                <a:latin typeface="Arial" panose="020B0604020202020204" pitchFamily="34" charset="0"/>
                <a:cs typeface="Arial" panose="020B0604020202020204" pitchFamily="34" charset="0"/>
              </a:rPr>
            </a:br>
            <a:r>
              <a:rPr lang="fr-CA" sz="1200" b="1" dirty="0">
                <a:solidFill>
                  <a:srgbClr val="595959"/>
                </a:solidFill>
                <a:latin typeface="Arial" panose="020B0604020202020204" pitchFamily="34" charset="0"/>
                <a:cs typeface="Arial" panose="020B0604020202020204" pitchFamily="34" charset="0"/>
              </a:rPr>
              <a:t>57%</a:t>
            </a:r>
          </a:p>
        </p:txBody>
      </p:sp>
      <p:sp>
        <p:nvSpPr>
          <p:cNvPr id="10" name="Accolade fermante 9"/>
          <p:cNvSpPr/>
          <p:nvPr/>
        </p:nvSpPr>
        <p:spPr>
          <a:xfrm>
            <a:off x="5105532" y="3447843"/>
            <a:ext cx="288032" cy="133679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CA"/>
          </a:p>
        </p:txBody>
      </p:sp>
      <p:sp>
        <p:nvSpPr>
          <p:cNvPr id="11" name="ZoneTexte 10"/>
          <p:cNvSpPr txBox="1"/>
          <p:nvPr/>
        </p:nvSpPr>
        <p:spPr>
          <a:xfrm>
            <a:off x="5358510" y="3846239"/>
            <a:ext cx="1082156" cy="646331"/>
          </a:xfrm>
          <a:prstGeom prst="rect">
            <a:avLst/>
          </a:prstGeom>
          <a:noFill/>
        </p:spPr>
        <p:txBody>
          <a:bodyPr wrap="none" rtlCol="0">
            <a:spAutoFit/>
          </a:bodyPr>
          <a:lstStyle/>
          <a:p>
            <a:pPr algn="ctr"/>
            <a:r>
              <a:rPr lang="fr-CA" sz="1200" b="1" dirty="0">
                <a:solidFill>
                  <a:srgbClr val="595959"/>
                </a:solidFill>
                <a:latin typeface="Arial" panose="020B0604020202020204" pitchFamily="34" charset="0"/>
                <a:cs typeface="Arial" panose="020B0604020202020204" pitchFamily="34" charset="0"/>
              </a:rPr>
              <a:t>Total peu et </a:t>
            </a:r>
            <a:br>
              <a:rPr lang="fr-CA" sz="1200" b="1" dirty="0">
                <a:solidFill>
                  <a:srgbClr val="595959"/>
                </a:solidFill>
                <a:latin typeface="Arial" panose="020B0604020202020204" pitchFamily="34" charset="0"/>
                <a:cs typeface="Arial" panose="020B0604020202020204" pitchFamily="34" charset="0"/>
              </a:rPr>
            </a:br>
            <a:r>
              <a:rPr lang="fr-CA" sz="1200" b="1" dirty="0">
                <a:solidFill>
                  <a:srgbClr val="595959"/>
                </a:solidFill>
                <a:latin typeface="Arial" panose="020B0604020202020204" pitchFamily="34" charset="0"/>
                <a:cs typeface="Arial" panose="020B0604020202020204" pitchFamily="34" charset="0"/>
              </a:rPr>
              <a:t>pas du tout</a:t>
            </a:r>
            <a:br>
              <a:rPr lang="fr-CA" sz="1200" b="1" dirty="0">
                <a:solidFill>
                  <a:srgbClr val="595959"/>
                </a:solidFill>
                <a:latin typeface="Arial" panose="020B0604020202020204" pitchFamily="34" charset="0"/>
                <a:cs typeface="Arial" panose="020B0604020202020204" pitchFamily="34" charset="0"/>
              </a:rPr>
            </a:br>
            <a:r>
              <a:rPr lang="fr-CA" sz="1200" b="1" dirty="0">
                <a:solidFill>
                  <a:srgbClr val="595959"/>
                </a:solidFill>
                <a:latin typeface="Arial" panose="020B0604020202020204" pitchFamily="34" charset="0"/>
                <a:cs typeface="Arial" panose="020B0604020202020204" pitchFamily="34" charset="0"/>
              </a:rPr>
              <a:t>35%</a:t>
            </a:r>
          </a:p>
        </p:txBody>
      </p:sp>
      <p:pic>
        <p:nvPicPr>
          <p:cNvPr id="12" name="Image 11" descr="SCFP-Québec nouveau logo 2002">
            <a:extLst>
              <a:ext uri="{FF2B5EF4-FFF2-40B4-BE49-F238E27FC236}">
                <a16:creationId xmlns:a16="http://schemas.microsoft.com/office/drawing/2014/main" id="{D709E927-B188-4953-A8D9-AA990E01C1F6}"/>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68071" y="6402161"/>
            <a:ext cx="718036" cy="319314"/>
          </a:xfrm>
          <a:prstGeom prst="rect">
            <a:avLst/>
          </a:prstGeom>
          <a:noFill/>
          <a:ln>
            <a:noFill/>
          </a:ln>
        </p:spPr>
      </p:pic>
    </p:spTree>
    <p:extLst>
      <p:ext uri="{BB962C8B-B14F-4D97-AF65-F5344CB8AC3E}">
        <p14:creationId xmlns:p14="http://schemas.microsoft.com/office/powerpoint/2010/main" val="57380436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796D9A48-79C6-4197-8D0F-CBBBC3E06E94}"/>
              </a:ext>
            </a:extLst>
          </p:cNvPr>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a:extLst>
              <a:ext uri="{FF2B5EF4-FFF2-40B4-BE49-F238E27FC236}">
                <a16:creationId xmlns:a16="http://schemas.microsoft.com/office/drawing/2014/main" id="{FE5FD9F7-7A6E-4AD8-BD71-C5377B92A075}"/>
              </a:ext>
            </a:extLst>
          </p:cNvPr>
          <p:cNvSpPr>
            <a:spLocks noGrp="1"/>
          </p:cNvSpPr>
          <p:nvPr>
            <p:ph type="sldNum" sz="quarter" idx="12"/>
          </p:nvPr>
        </p:nvSpPr>
        <p:spPr/>
        <p:txBody>
          <a:bodyPr/>
          <a:lstStyle/>
          <a:p>
            <a:fld id="{E7B58D81-04C7-47EB-9B1C-20051A4D7758}" type="slidenum">
              <a:rPr lang="en-CA" smtClean="0">
                <a:solidFill>
                  <a:srgbClr val="000000">
                    <a:tint val="75000"/>
                  </a:srgbClr>
                </a:solidFill>
              </a:rPr>
              <a:pPr/>
              <a:t>94</a:t>
            </a:fld>
            <a:endParaRPr lang="en-CA">
              <a:solidFill>
                <a:srgbClr val="000000">
                  <a:tint val="75000"/>
                </a:srgbClr>
              </a:solidFill>
            </a:endParaRPr>
          </a:p>
        </p:txBody>
      </p:sp>
      <p:pic>
        <p:nvPicPr>
          <p:cNvPr id="6" name="Image 5" descr="SCFP-Québec nouveau logo 2002">
            <a:extLst>
              <a:ext uri="{FF2B5EF4-FFF2-40B4-BE49-F238E27FC236}">
                <a16:creationId xmlns:a16="http://schemas.microsoft.com/office/drawing/2014/main" id="{B96A37AF-0EB5-4BD5-A923-8F747C80226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052736"/>
            <a:ext cx="1154172" cy="688798"/>
          </a:xfrm>
          <a:prstGeom prst="rect">
            <a:avLst/>
          </a:prstGeom>
          <a:noFill/>
          <a:ln>
            <a:noFill/>
          </a:ln>
        </p:spPr>
      </p:pic>
    </p:spTree>
    <p:extLst>
      <p:ext uri="{BB962C8B-B14F-4D97-AF65-F5344CB8AC3E}">
        <p14:creationId xmlns:p14="http://schemas.microsoft.com/office/powerpoint/2010/main" val="91063300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558799" y="373063"/>
            <a:ext cx="5309345" cy="1008062"/>
          </a:xfrm>
        </p:spPr>
        <p:txBody>
          <a:bodyPr>
            <a:normAutofit/>
          </a:bodyPr>
          <a:lstStyle/>
          <a:p>
            <a:r>
              <a:rPr lang="fr-CA" dirty="0">
                <a:solidFill>
                  <a:srgbClr val="00AFDC"/>
                </a:solidFill>
              </a:rPr>
              <a:t>Opinion quant à la vente des produits du cannabis sur les territoires autochtones</a:t>
            </a:r>
            <a:br>
              <a:rPr lang="fr-CA" dirty="0">
                <a:solidFill>
                  <a:srgbClr val="00AFDC"/>
                </a:solidFill>
              </a:rPr>
            </a:br>
            <a:br>
              <a:rPr lang="fr-CA" dirty="0">
                <a:solidFill>
                  <a:srgbClr val="00AFDC"/>
                </a:solidFill>
              </a:rPr>
            </a:br>
            <a:r>
              <a:rPr lang="fr-CA" sz="1050" b="0" dirty="0">
                <a:solidFill>
                  <a:srgbClr val="00AFDC"/>
                </a:solidFill>
              </a:rPr>
              <a:t>Base : ensemble des répondants (n=1500)</a:t>
            </a:r>
            <a:endParaRPr lang="en-CA" sz="1050" b="0" dirty="0">
              <a:solidFill>
                <a:srgbClr val="00AFDC"/>
              </a:solidFill>
            </a:endParaRPr>
          </a:p>
        </p:txBody>
      </p:sp>
      <p:sp>
        <p:nvSpPr>
          <p:cNvPr id="3" name="Espace réservé du pied de page 2"/>
          <p:cNvSpPr>
            <a:spLocks noGrp="1"/>
          </p:cNvSpPr>
          <p:nvPr>
            <p:ph type="ftr" sz="quarter" idx="11"/>
            <p:custDataLst>
              <p:tags r:id="rId2"/>
            </p:custDataLst>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3"/>
            </p:custDataLst>
          </p:nvPr>
        </p:nvSpPr>
        <p:spPr/>
        <p:txBody>
          <a:bodyPr/>
          <a:lstStyle/>
          <a:p>
            <a:fld id="{E7B58D81-04C7-47EB-9B1C-20051A4D7758}" type="slidenum">
              <a:rPr lang="en-CA" smtClean="0">
                <a:solidFill>
                  <a:srgbClr val="000000">
                    <a:tint val="75000"/>
                  </a:srgbClr>
                </a:solidFill>
              </a:rPr>
              <a:pPr/>
              <a:t>95</a:t>
            </a:fld>
            <a:endParaRPr lang="en-CA">
              <a:solidFill>
                <a:srgbClr val="000000">
                  <a:tint val="75000"/>
                </a:srgbClr>
              </a:solidFill>
            </a:endParaRPr>
          </a:p>
        </p:txBody>
      </p:sp>
      <p:sp>
        <p:nvSpPr>
          <p:cNvPr id="19" name="Rectangle 18"/>
          <p:cNvSpPr/>
          <p:nvPr>
            <p:custDataLst>
              <p:tags r:id="rId4"/>
            </p:custDataLst>
          </p:nvPr>
        </p:nvSpPr>
        <p:spPr>
          <a:xfrm>
            <a:off x="492123" y="6136729"/>
            <a:ext cx="8184333" cy="369332"/>
          </a:xfrm>
          <a:prstGeom prst="rect">
            <a:avLst/>
          </a:prstGeom>
        </p:spPr>
        <p:txBody>
          <a:bodyPr wrap="square">
            <a:spAutoFit/>
          </a:bodyPr>
          <a:lstStyle/>
          <a:p>
            <a:r>
              <a:rPr lang="fr-CA" sz="900" dirty="0">
                <a:solidFill>
                  <a:srgbClr val="595959"/>
                </a:solidFill>
                <a:latin typeface="Arial" panose="020B0604020202020204" pitchFamily="34" charset="0"/>
                <a:cs typeface="Arial" panose="020B0604020202020204" pitchFamily="34" charset="0"/>
              </a:rPr>
              <a:t>Q40. Toujours à propos de ces commerces de produits du cannabis situés dans certains territoires autochtones, quelle affirmation suivante correspond le plus à votre opinion ?</a:t>
            </a:r>
          </a:p>
        </p:txBody>
      </p:sp>
      <p:graphicFrame>
        <p:nvGraphicFramePr>
          <p:cNvPr id="8" name="Graphique 7"/>
          <p:cNvGraphicFramePr/>
          <p:nvPr>
            <p:custDataLst>
              <p:tags r:id="rId5"/>
            </p:custDataLst>
            <p:extLst>
              <p:ext uri="{D42A27DB-BD31-4B8C-83A1-F6EECF244321}">
                <p14:modId xmlns:p14="http://schemas.microsoft.com/office/powerpoint/2010/main" val="2476415023"/>
              </p:ext>
            </p:extLst>
          </p:nvPr>
        </p:nvGraphicFramePr>
        <p:xfrm>
          <a:off x="611560" y="1772816"/>
          <a:ext cx="7920880" cy="4248472"/>
        </p:xfrm>
        <a:graphic>
          <a:graphicData uri="http://schemas.openxmlformats.org/drawingml/2006/chart">
            <c:chart xmlns:c="http://schemas.openxmlformats.org/drawingml/2006/chart" xmlns:r="http://schemas.openxmlformats.org/officeDocument/2006/relationships" r:id="rId7"/>
          </a:graphicData>
        </a:graphic>
      </p:graphicFrame>
      <p:pic>
        <p:nvPicPr>
          <p:cNvPr id="7" name="Image 6" descr="SCFP-Québec nouveau logo 2002">
            <a:extLst>
              <a:ext uri="{FF2B5EF4-FFF2-40B4-BE49-F238E27FC236}">
                <a16:creationId xmlns:a16="http://schemas.microsoft.com/office/drawing/2014/main" id="{5D5E182C-A459-44AE-BE40-15A26E411B0D}"/>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0352" y="6402161"/>
            <a:ext cx="718036" cy="319314"/>
          </a:xfrm>
          <a:prstGeom prst="rect">
            <a:avLst/>
          </a:prstGeom>
          <a:noFill/>
          <a:ln>
            <a:noFill/>
          </a:ln>
        </p:spPr>
      </p:pic>
    </p:spTree>
    <p:extLst>
      <p:ext uri="{BB962C8B-B14F-4D97-AF65-F5344CB8AC3E}">
        <p14:creationId xmlns:p14="http://schemas.microsoft.com/office/powerpoint/2010/main" val="359053636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796D9A48-79C6-4197-8D0F-CBBBC3E06E94}"/>
              </a:ext>
            </a:extLst>
          </p:cNvPr>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a:extLst>
              <a:ext uri="{FF2B5EF4-FFF2-40B4-BE49-F238E27FC236}">
                <a16:creationId xmlns:a16="http://schemas.microsoft.com/office/drawing/2014/main" id="{FE5FD9F7-7A6E-4AD8-BD71-C5377B92A075}"/>
              </a:ext>
            </a:extLst>
          </p:cNvPr>
          <p:cNvSpPr>
            <a:spLocks noGrp="1"/>
          </p:cNvSpPr>
          <p:nvPr>
            <p:ph type="sldNum" sz="quarter" idx="12"/>
          </p:nvPr>
        </p:nvSpPr>
        <p:spPr/>
        <p:txBody>
          <a:bodyPr/>
          <a:lstStyle/>
          <a:p>
            <a:fld id="{E7B58D81-04C7-47EB-9B1C-20051A4D7758}" type="slidenum">
              <a:rPr lang="en-CA" smtClean="0">
                <a:solidFill>
                  <a:srgbClr val="000000">
                    <a:tint val="75000"/>
                  </a:srgbClr>
                </a:solidFill>
              </a:rPr>
              <a:pPr/>
              <a:t>96</a:t>
            </a:fld>
            <a:endParaRPr lang="en-CA">
              <a:solidFill>
                <a:srgbClr val="000000">
                  <a:tint val="75000"/>
                </a:srgbClr>
              </a:solidFill>
            </a:endParaRPr>
          </a:p>
        </p:txBody>
      </p:sp>
      <p:pic>
        <p:nvPicPr>
          <p:cNvPr id="6" name="Image 5" descr="SCFP-Québec nouveau logo 2002">
            <a:extLst>
              <a:ext uri="{FF2B5EF4-FFF2-40B4-BE49-F238E27FC236}">
                <a16:creationId xmlns:a16="http://schemas.microsoft.com/office/drawing/2014/main" id="{B96A37AF-0EB5-4BD5-A923-8F747C80226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052736"/>
            <a:ext cx="1154172" cy="688798"/>
          </a:xfrm>
          <a:prstGeom prst="rect">
            <a:avLst/>
          </a:prstGeom>
          <a:noFill/>
          <a:ln>
            <a:noFill/>
          </a:ln>
        </p:spPr>
      </p:pic>
    </p:spTree>
    <p:extLst>
      <p:ext uri="{BB962C8B-B14F-4D97-AF65-F5344CB8AC3E}">
        <p14:creationId xmlns:p14="http://schemas.microsoft.com/office/powerpoint/2010/main" val="193368351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extLst>
              <a:ext uri="{28A0092B-C50C-407E-A947-70E740481C1C}">
                <a14:useLocalDpi xmlns:a14="http://schemas.microsoft.com/office/drawing/2010/main"/>
              </a:ext>
            </a:extLst>
          </a:blip>
          <a:srcRect/>
          <a:stretch>
            <a:fillRect l="-6000" r="-6000"/>
          </a:stretch>
        </a:blipFill>
        <a:effectLst/>
      </p:bgPr>
    </p:bg>
    <p:spTree>
      <p:nvGrpSpPr>
        <p:cNvPr id="1" name=""/>
        <p:cNvGrpSpPr/>
        <p:nvPr/>
      </p:nvGrpSpPr>
      <p:grpSpPr>
        <a:xfrm>
          <a:off x="0" y="0"/>
          <a:ext cx="0" cy="0"/>
          <a:chOff x="0" y="0"/>
          <a:chExt cx="0" cy="0"/>
        </a:xfrm>
      </p:grpSpPr>
      <p:sp>
        <p:nvSpPr>
          <p:cNvPr id="7" name="Espace réservé du texte 13"/>
          <p:cNvSpPr>
            <a:spLocks noGrp="1"/>
          </p:cNvSpPr>
          <p:nvPr>
            <p:ph type="body" sz="quarter" idx="16"/>
            <p:custDataLst>
              <p:tags r:id="rId1"/>
            </p:custDataLst>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a:t>T 514 849-8086</a:t>
            </a:r>
          </a:p>
          <a:p>
            <a:pPr lvl="1"/>
            <a:r>
              <a:rPr lang="fr-FR" dirty="0"/>
              <a:t>WWW.CROP.CA</a:t>
            </a:r>
          </a:p>
        </p:txBody>
      </p:sp>
      <p:sp>
        <p:nvSpPr>
          <p:cNvPr id="5" name="Espace réservé du texte 13"/>
          <p:cNvSpPr>
            <a:spLocks noGrp="1"/>
          </p:cNvSpPr>
          <p:nvPr>
            <p:ph type="body" sz="quarter" idx="15"/>
            <p:custDataLst>
              <p:tags r:id="rId2"/>
            </p:custDataLst>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a:t>1600, RENÉ-LÉVESQUE OUEST</a:t>
            </a:r>
          </a:p>
          <a:p>
            <a:pPr lvl="1"/>
            <a:r>
              <a:rPr lang="fr-FR" dirty="0"/>
              <a:t>MONTRÉAL (QUÉBEC) H3H 1P9</a:t>
            </a:r>
          </a:p>
          <a:p>
            <a:pPr lvl="1"/>
            <a:r>
              <a:rPr lang="fr-FR" dirty="0"/>
              <a:t>BUREAU 900</a:t>
            </a:r>
          </a:p>
        </p:txBody>
      </p:sp>
      <p:pic>
        <p:nvPicPr>
          <p:cNvPr id="4" name="Image 3" descr="SCFP-Québec nouveau logo 2002">
            <a:extLst>
              <a:ext uri="{FF2B5EF4-FFF2-40B4-BE49-F238E27FC236}">
                <a16:creationId xmlns:a16="http://schemas.microsoft.com/office/drawing/2014/main" id="{9599EB26-F34C-46B0-BE8F-E9845FCCE7C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2084" y="2029392"/>
            <a:ext cx="3026380" cy="2047680"/>
          </a:xfrm>
          <a:prstGeom prst="rect">
            <a:avLst/>
          </a:prstGeom>
          <a:noFill/>
          <a:ln>
            <a:noFill/>
          </a:ln>
        </p:spPr>
      </p:pic>
    </p:spTree>
    <p:extLst>
      <p:ext uri="{BB962C8B-B14F-4D97-AF65-F5344CB8AC3E}">
        <p14:creationId xmlns:p14="http://schemas.microsoft.com/office/powerpoint/2010/main" val="144352570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796D9A48-79C6-4197-8D0F-CBBBC3E06E94}"/>
              </a:ext>
            </a:extLst>
          </p:cNvPr>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a:extLst>
              <a:ext uri="{FF2B5EF4-FFF2-40B4-BE49-F238E27FC236}">
                <a16:creationId xmlns:a16="http://schemas.microsoft.com/office/drawing/2014/main" id="{FE5FD9F7-7A6E-4AD8-BD71-C5377B92A075}"/>
              </a:ext>
            </a:extLst>
          </p:cNvPr>
          <p:cNvSpPr>
            <a:spLocks noGrp="1"/>
          </p:cNvSpPr>
          <p:nvPr>
            <p:ph type="sldNum" sz="quarter" idx="12"/>
          </p:nvPr>
        </p:nvSpPr>
        <p:spPr/>
        <p:txBody>
          <a:bodyPr/>
          <a:lstStyle/>
          <a:p>
            <a:fld id="{E7B58D81-04C7-47EB-9B1C-20051A4D7758}" type="slidenum">
              <a:rPr lang="en-CA" smtClean="0">
                <a:solidFill>
                  <a:srgbClr val="000000">
                    <a:tint val="75000"/>
                  </a:srgbClr>
                </a:solidFill>
              </a:rPr>
              <a:pPr/>
              <a:t>98</a:t>
            </a:fld>
            <a:endParaRPr lang="en-CA">
              <a:solidFill>
                <a:srgbClr val="000000">
                  <a:tint val="75000"/>
                </a:srgbClr>
              </a:solidFill>
            </a:endParaRPr>
          </a:p>
        </p:txBody>
      </p:sp>
      <p:pic>
        <p:nvPicPr>
          <p:cNvPr id="6" name="Image 5" descr="SCFP-Québec nouveau logo 2002">
            <a:extLst>
              <a:ext uri="{FF2B5EF4-FFF2-40B4-BE49-F238E27FC236}">
                <a16:creationId xmlns:a16="http://schemas.microsoft.com/office/drawing/2014/main" id="{B96A37AF-0EB5-4BD5-A923-8F747C80226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052736"/>
            <a:ext cx="1154172" cy="688798"/>
          </a:xfrm>
          <a:prstGeom prst="rect">
            <a:avLst/>
          </a:prstGeom>
          <a:noFill/>
          <a:ln>
            <a:noFill/>
          </a:ln>
        </p:spPr>
      </p:pic>
    </p:spTree>
    <p:extLst>
      <p:ext uri="{BB962C8B-B14F-4D97-AF65-F5344CB8AC3E}">
        <p14:creationId xmlns:p14="http://schemas.microsoft.com/office/powerpoint/2010/main" val="37556236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00.xml><?xml version="1.0" encoding="utf-8"?>
<p:tagLst xmlns:a="http://schemas.openxmlformats.org/drawingml/2006/main" xmlns:r="http://schemas.openxmlformats.org/officeDocument/2006/relationships" xmlns:p="http://schemas.openxmlformats.org/presentationml/2006/main">
  <p:tag name="NUM" val="4"/>
</p:tagLst>
</file>

<file path=ppt/tags/tag101.xml><?xml version="1.0" encoding="utf-8"?>
<p:tagLst xmlns:a="http://schemas.openxmlformats.org/drawingml/2006/main" xmlns:r="http://schemas.openxmlformats.org/officeDocument/2006/relationships" xmlns:p="http://schemas.openxmlformats.org/presentationml/2006/main">
  <p:tag name="NUM" val="5"/>
</p:tagLst>
</file>

<file path=ppt/tags/tag102.xml><?xml version="1.0" encoding="utf-8"?>
<p:tagLst xmlns:a="http://schemas.openxmlformats.org/drawingml/2006/main" xmlns:r="http://schemas.openxmlformats.org/officeDocument/2006/relationships" xmlns:p="http://schemas.openxmlformats.org/presentationml/2006/main">
  <p:tag name="NUM" val="7"/>
</p:tagLst>
</file>

<file path=ppt/tags/tag103.xml><?xml version="1.0" encoding="utf-8"?>
<p:tagLst xmlns:a="http://schemas.openxmlformats.org/drawingml/2006/main" xmlns:r="http://schemas.openxmlformats.org/officeDocument/2006/relationships" xmlns:p="http://schemas.openxmlformats.org/presentationml/2006/main">
  <p:tag name="NUM" val="1"/>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05.xml><?xml version="1.0" encoding="utf-8"?>
<p:tagLst xmlns:a="http://schemas.openxmlformats.org/drawingml/2006/main" xmlns:r="http://schemas.openxmlformats.org/officeDocument/2006/relationships" xmlns:p="http://schemas.openxmlformats.org/presentationml/2006/main">
  <p:tag name="NUM" val="3"/>
</p:tagLst>
</file>

<file path=ppt/tags/tag106.xml><?xml version="1.0" encoding="utf-8"?>
<p:tagLst xmlns:a="http://schemas.openxmlformats.org/drawingml/2006/main" xmlns:r="http://schemas.openxmlformats.org/officeDocument/2006/relationships" xmlns:p="http://schemas.openxmlformats.org/presentationml/2006/main">
  <p:tag name="NUM" val="5"/>
</p:tagLst>
</file>

<file path=ppt/tags/tag107.xml><?xml version="1.0" encoding="utf-8"?>
<p:tagLst xmlns:a="http://schemas.openxmlformats.org/drawingml/2006/main" xmlns:r="http://schemas.openxmlformats.org/officeDocument/2006/relationships" xmlns:p="http://schemas.openxmlformats.org/presentationml/2006/main">
  <p:tag name="NUM" val="5"/>
</p:tagLst>
</file>

<file path=ppt/tags/tag108.xml><?xml version="1.0" encoding="utf-8"?>
<p:tagLst xmlns:a="http://schemas.openxmlformats.org/drawingml/2006/main" xmlns:r="http://schemas.openxmlformats.org/officeDocument/2006/relationships" xmlns:p="http://schemas.openxmlformats.org/presentationml/2006/main">
  <p:tag name="NUM" val="1"/>
</p:tagLst>
</file>

<file path=ppt/tags/tag109.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10.xml><?xml version="1.0" encoding="utf-8"?>
<p:tagLst xmlns:a="http://schemas.openxmlformats.org/drawingml/2006/main" xmlns:r="http://schemas.openxmlformats.org/officeDocument/2006/relationships" xmlns:p="http://schemas.openxmlformats.org/presentationml/2006/main">
  <p:tag name="NUM" val="3"/>
</p:tagLst>
</file>

<file path=ppt/tags/tag111.xml><?xml version="1.0" encoding="utf-8"?>
<p:tagLst xmlns:a="http://schemas.openxmlformats.org/drawingml/2006/main" xmlns:r="http://schemas.openxmlformats.org/officeDocument/2006/relationships" xmlns:p="http://schemas.openxmlformats.org/presentationml/2006/main">
  <p:tag name="NUM" val="5"/>
</p:tagLst>
</file>

<file path=ppt/tags/tag112.xml><?xml version="1.0" encoding="utf-8"?>
<p:tagLst xmlns:a="http://schemas.openxmlformats.org/drawingml/2006/main" xmlns:r="http://schemas.openxmlformats.org/officeDocument/2006/relationships" xmlns:p="http://schemas.openxmlformats.org/presentationml/2006/main">
  <p:tag name="NUM" val="5"/>
</p:tagLst>
</file>

<file path=ppt/tags/tag113.xml><?xml version="1.0" encoding="utf-8"?>
<p:tagLst xmlns:a="http://schemas.openxmlformats.org/drawingml/2006/main" xmlns:r="http://schemas.openxmlformats.org/officeDocument/2006/relationships" xmlns:p="http://schemas.openxmlformats.org/presentationml/2006/main">
  <p:tag name="NUM" val="1"/>
</p:tagLst>
</file>

<file path=ppt/tags/tag114.xml><?xml version="1.0" encoding="utf-8"?>
<p:tagLst xmlns:a="http://schemas.openxmlformats.org/drawingml/2006/main" xmlns:r="http://schemas.openxmlformats.org/officeDocument/2006/relationships" xmlns:p="http://schemas.openxmlformats.org/presentationml/2006/main">
  <p:tag name="NUM" val="2"/>
</p:tagLst>
</file>

<file path=ppt/tags/tag115.xml><?xml version="1.0" encoding="utf-8"?>
<p:tagLst xmlns:a="http://schemas.openxmlformats.org/drawingml/2006/main" xmlns:r="http://schemas.openxmlformats.org/officeDocument/2006/relationships" xmlns:p="http://schemas.openxmlformats.org/presentationml/2006/main">
  <p:tag name="NUM" val="3"/>
</p:tagLst>
</file>

<file path=ppt/tags/tag116.xml><?xml version="1.0" encoding="utf-8"?>
<p:tagLst xmlns:a="http://schemas.openxmlformats.org/drawingml/2006/main" xmlns:r="http://schemas.openxmlformats.org/officeDocument/2006/relationships" xmlns:p="http://schemas.openxmlformats.org/presentationml/2006/main">
  <p:tag name="NUM" val="5"/>
</p:tagLst>
</file>

<file path=ppt/tags/tag117.xml><?xml version="1.0" encoding="utf-8"?>
<p:tagLst xmlns:a="http://schemas.openxmlformats.org/drawingml/2006/main" xmlns:r="http://schemas.openxmlformats.org/officeDocument/2006/relationships" xmlns:p="http://schemas.openxmlformats.org/presentationml/2006/main">
  <p:tag name="NUM" val="5"/>
</p:tagLst>
</file>

<file path=ppt/tags/tag118.xml><?xml version="1.0" encoding="utf-8"?>
<p:tagLst xmlns:a="http://schemas.openxmlformats.org/drawingml/2006/main" xmlns:r="http://schemas.openxmlformats.org/officeDocument/2006/relationships" xmlns:p="http://schemas.openxmlformats.org/presentationml/2006/main">
  <p:tag name="NUM" val="1"/>
</p:tagLst>
</file>

<file path=ppt/tags/tag119.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20.xml><?xml version="1.0" encoding="utf-8"?>
<p:tagLst xmlns:a="http://schemas.openxmlformats.org/drawingml/2006/main" xmlns:r="http://schemas.openxmlformats.org/officeDocument/2006/relationships" xmlns:p="http://schemas.openxmlformats.org/presentationml/2006/main">
  <p:tag name="NUM" val="3"/>
</p:tagLst>
</file>

<file path=ppt/tags/tag121.xml><?xml version="1.0" encoding="utf-8"?>
<p:tagLst xmlns:a="http://schemas.openxmlformats.org/drawingml/2006/main" xmlns:r="http://schemas.openxmlformats.org/officeDocument/2006/relationships" xmlns:p="http://schemas.openxmlformats.org/presentationml/2006/main">
  <p:tag name="NUM" val="5"/>
</p:tagLst>
</file>

<file path=ppt/tags/tag122.xml><?xml version="1.0" encoding="utf-8"?>
<p:tagLst xmlns:a="http://schemas.openxmlformats.org/drawingml/2006/main" xmlns:r="http://schemas.openxmlformats.org/officeDocument/2006/relationships" xmlns:p="http://schemas.openxmlformats.org/presentationml/2006/main">
  <p:tag name="NUM" val="5"/>
</p:tagLst>
</file>

<file path=ppt/tags/tag123.xml><?xml version="1.0" encoding="utf-8"?>
<p:tagLst xmlns:a="http://schemas.openxmlformats.org/drawingml/2006/main" xmlns:r="http://schemas.openxmlformats.org/officeDocument/2006/relationships" xmlns:p="http://schemas.openxmlformats.org/presentationml/2006/main">
  <p:tag name="NUM" val="1"/>
</p:tagLst>
</file>

<file path=ppt/tags/tag124.xml><?xml version="1.0" encoding="utf-8"?>
<p:tagLst xmlns:a="http://schemas.openxmlformats.org/drawingml/2006/main" xmlns:r="http://schemas.openxmlformats.org/officeDocument/2006/relationships" xmlns:p="http://schemas.openxmlformats.org/presentationml/2006/main">
  <p:tag name="NUM" val="2"/>
</p:tagLst>
</file>

<file path=ppt/tags/tag125.xml><?xml version="1.0" encoding="utf-8"?>
<p:tagLst xmlns:a="http://schemas.openxmlformats.org/drawingml/2006/main" xmlns:r="http://schemas.openxmlformats.org/officeDocument/2006/relationships" xmlns:p="http://schemas.openxmlformats.org/presentationml/2006/main">
  <p:tag name="NUM" val="3"/>
</p:tagLst>
</file>

<file path=ppt/tags/tag126.xml><?xml version="1.0" encoding="utf-8"?>
<p:tagLst xmlns:a="http://schemas.openxmlformats.org/drawingml/2006/main" xmlns:r="http://schemas.openxmlformats.org/officeDocument/2006/relationships" xmlns:p="http://schemas.openxmlformats.org/presentationml/2006/main">
  <p:tag name="NUM" val="5"/>
</p:tagLst>
</file>

<file path=ppt/tags/tag127.xml><?xml version="1.0" encoding="utf-8"?>
<p:tagLst xmlns:a="http://schemas.openxmlformats.org/drawingml/2006/main" xmlns:r="http://schemas.openxmlformats.org/officeDocument/2006/relationships" xmlns:p="http://schemas.openxmlformats.org/presentationml/2006/main">
  <p:tag name="NUM" val="5"/>
</p:tagLst>
</file>

<file path=ppt/tags/tag128.xml><?xml version="1.0" encoding="utf-8"?>
<p:tagLst xmlns:a="http://schemas.openxmlformats.org/drawingml/2006/main" xmlns:r="http://schemas.openxmlformats.org/officeDocument/2006/relationships" xmlns:p="http://schemas.openxmlformats.org/presentationml/2006/main">
  <p:tag name="NUM" val="1"/>
</p:tagLst>
</file>

<file path=ppt/tags/tag129.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5"/>
</p:tagLst>
</file>

<file path=ppt/tags/tag130.xml><?xml version="1.0" encoding="utf-8"?>
<p:tagLst xmlns:a="http://schemas.openxmlformats.org/drawingml/2006/main" xmlns:r="http://schemas.openxmlformats.org/officeDocument/2006/relationships" xmlns:p="http://schemas.openxmlformats.org/presentationml/2006/main">
  <p:tag name="NUM" val="3"/>
</p:tagLst>
</file>

<file path=ppt/tags/tag131.xml><?xml version="1.0" encoding="utf-8"?>
<p:tagLst xmlns:a="http://schemas.openxmlformats.org/drawingml/2006/main" xmlns:r="http://schemas.openxmlformats.org/officeDocument/2006/relationships" xmlns:p="http://schemas.openxmlformats.org/presentationml/2006/main">
  <p:tag name="NUM" val="5"/>
</p:tagLst>
</file>

<file path=ppt/tags/tag132.xml><?xml version="1.0" encoding="utf-8"?>
<p:tagLst xmlns:a="http://schemas.openxmlformats.org/drawingml/2006/main" xmlns:r="http://schemas.openxmlformats.org/officeDocument/2006/relationships" xmlns:p="http://schemas.openxmlformats.org/presentationml/2006/main">
  <p:tag name="NUM" val="5"/>
</p:tagLst>
</file>

<file path=ppt/tags/tag133.xml><?xml version="1.0" encoding="utf-8"?>
<p:tagLst xmlns:a="http://schemas.openxmlformats.org/drawingml/2006/main" xmlns:r="http://schemas.openxmlformats.org/officeDocument/2006/relationships" xmlns:p="http://schemas.openxmlformats.org/presentationml/2006/main">
  <p:tag name="NUM" val="1"/>
</p:tagLst>
</file>

<file path=ppt/tags/tag134.xml><?xml version="1.0" encoding="utf-8"?>
<p:tagLst xmlns:a="http://schemas.openxmlformats.org/drawingml/2006/main" xmlns:r="http://schemas.openxmlformats.org/officeDocument/2006/relationships" xmlns:p="http://schemas.openxmlformats.org/presentationml/2006/main">
  <p:tag name="NUM" val="2"/>
</p:tagLst>
</file>

<file path=ppt/tags/tag135.xml><?xml version="1.0" encoding="utf-8"?>
<p:tagLst xmlns:a="http://schemas.openxmlformats.org/drawingml/2006/main" xmlns:r="http://schemas.openxmlformats.org/officeDocument/2006/relationships" xmlns:p="http://schemas.openxmlformats.org/presentationml/2006/main">
  <p:tag name="NUM" val="1"/>
</p:tagLst>
</file>

<file path=ppt/tags/tag136.xml><?xml version="1.0" encoding="utf-8"?>
<p:tagLst xmlns:a="http://schemas.openxmlformats.org/drawingml/2006/main" xmlns:r="http://schemas.openxmlformats.org/officeDocument/2006/relationships" xmlns:p="http://schemas.openxmlformats.org/presentationml/2006/main">
  <p:tag name="NUM" val="2"/>
</p:tagLst>
</file>

<file path=ppt/tags/tag137.xml><?xml version="1.0" encoding="utf-8"?>
<p:tagLst xmlns:a="http://schemas.openxmlformats.org/drawingml/2006/main" xmlns:r="http://schemas.openxmlformats.org/officeDocument/2006/relationships" xmlns:p="http://schemas.openxmlformats.org/presentationml/2006/main">
  <p:tag name="NUM" val="3"/>
</p:tagLst>
</file>

<file path=ppt/tags/tag138.xml><?xml version="1.0" encoding="utf-8"?>
<p:tagLst xmlns:a="http://schemas.openxmlformats.org/drawingml/2006/main" xmlns:r="http://schemas.openxmlformats.org/officeDocument/2006/relationships" xmlns:p="http://schemas.openxmlformats.org/presentationml/2006/main">
  <p:tag name="NUM" val="5"/>
</p:tagLst>
</file>

<file path=ppt/tags/tag139.xml><?xml version="1.0" encoding="utf-8"?>
<p:tagLst xmlns:a="http://schemas.openxmlformats.org/drawingml/2006/main" xmlns:r="http://schemas.openxmlformats.org/officeDocument/2006/relationships" xmlns:p="http://schemas.openxmlformats.org/presentationml/2006/main">
  <p:tag name="NUM" val="5"/>
</p:tagLst>
</file>

<file path=ppt/tags/tag14.xml><?xml version="1.0" encoding="utf-8"?>
<p:tagLst xmlns:a="http://schemas.openxmlformats.org/drawingml/2006/main" xmlns:r="http://schemas.openxmlformats.org/officeDocument/2006/relationships" xmlns:p="http://schemas.openxmlformats.org/presentationml/2006/main">
  <p:tag name="NUM" val="5"/>
</p:tagLst>
</file>

<file path=ppt/tags/tag140.xml><?xml version="1.0" encoding="utf-8"?>
<p:tagLst xmlns:a="http://schemas.openxmlformats.org/drawingml/2006/main" xmlns:r="http://schemas.openxmlformats.org/officeDocument/2006/relationships" xmlns:p="http://schemas.openxmlformats.org/presentationml/2006/main">
  <p:tag name="NUM" val="1"/>
</p:tagLst>
</file>

<file path=ppt/tags/tag141.xml><?xml version="1.0" encoding="utf-8"?>
<p:tagLst xmlns:a="http://schemas.openxmlformats.org/drawingml/2006/main" xmlns:r="http://schemas.openxmlformats.org/officeDocument/2006/relationships" xmlns:p="http://schemas.openxmlformats.org/presentationml/2006/main">
  <p:tag name="NUM" val="2"/>
</p:tagLst>
</file>

<file path=ppt/tags/tag142.xml><?xml version="1.0" encoding="utf-8"?>
<p:tagLst xmlns:a="http://schemas.openxmlformats.org/drawingml/2006/main" xmlns:r="http://schemas.openxmlformats.org/officeDocument/2006/relationships" xmlns:p="http://schemas.openxmlformats.org/presentationml/2006/main">
  <p:tag name="NUM" val="3"/>
</p:tagLst>
</file>

<file path=ppt/tags/tag143.xml><?xml version="1.0" encoding="utf-8"?>
<p:tagLst xmlns:a="http://schemas.openxmlformats.org/drawingml/2006/main" xmlns:r="http://schemas.openxmlformats.org/officeDocument/2006/relationships" xmlns:p="http://schemas.openxmlformats.org/presentationml/2006/main">
  <p:tag name="NUM" val="5"/>
</p:tagLst>
</file>

<file path=ppt/tags/tag144.xml><?xml version="1.0" encoding="utf-8"?>
<p:tagLst xmlns:a="http://schemas.openxmlformats.org/drawingml/2006/main" xmlns:r="http://schemas.openxmlformats.org/officeDocument/2006/relationships" xmlns:p="http://schemas.openxmlformats.org/presentationml/2006/main">
  <p:tag name="NUM" val="5"/>
</p:tagLst>
</file>

<file path=ppt/tags/tag145.xml><?xml version="1.0" encoding="utf-8"?>
<p:tagLst xmlns:a="http://schemas.openxmlformats.org/drawingml/2006/main" xmlns:r="http://schemas.openxmlformats.org/officeDocument/2006/relationships" xmlns:p="http://schemas.openxmlformats.org/presentationml/2006/main">
  <p:tag name="NUM" val="1"/>
</p:tagLst>
</file>

<file path=ppt/tags/tag146.xml><?xml version="1.0" encoding="utf-8"?>
<p:tagLst xmlns:a="http://schemas.openxmlformats.org/drawingml/2006/main" xmlns:r="http://schemas.openxmlformats.org/officeDocument/2006/relationships" xmlns:p="http://schemas.openxmlformats.org/presentationml/2006/main">
  <p:tag name="NUM" val="2"/>
</p:tagLst>
</file>

<file path=ppt/tags/tag147.xml><?xml version="1.0" encoding="utf-8"?>
<p:tagLst xmlns:a="http://schemas.openxmlformats.org/drawingml/2006/main" xmlns:r="http://schemas.openxmlformats.org/officeDocument/2006/relationships" xmlns:p="http://schemas.openxmlformats.org/presentationml/2006/main">
  <p:tag name="NUM" val="3"/>
</p:tagLst>
</file>

<file path=ppt/tags/tag148.xml><?xml version="1.0" encoding="utf-8"?>
<p:tagLst xmlns:a="http://schemas.openxmlformats.org/drawingml/2006/main" xmlns:r="http://schemas.openxmlformats.org/officeDocument/2006/relationships" xmlns:p="http://schemas.openxmlformats.org/presentationml/2006/main">
  <p:tag name="NUM" val="5"/>
</p:tagLst>
</file>

<file path=ppt/tags/tag149.xml><?xml version="1.0" encoding="utf-8"?>
<p:tagLst xmlns:a="http://schemas.openxmlformats.org/drawingml/2006/main" xmlns:r="http://schemas.openxmlformats.org/officeDocument/2006/relationships" xmlns:p="http://schemas.openxmlformats.org/presentationml/2006/main">
  <p:tag name="NUM" val="5"/>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50.xml><?xml version="1.0" encoding="utf-8"?>
<p:tagLst xmlns:a="http://schemas.openxmlformats.org/drawingml/2006/main" xmlns:r="http://schemas.openxmlformats.org/officeDocument/2006/relationships" xmlns:p="http://schemas.openxmlformats.org/presentationml/2006/main">
  <p:tag name="NUM" val="1"/>
</p:tagLst>
</file>

<file path=ppt/tags/tag151.xml><?xml version="1.0" encoding="utf-8"?>
<p:tagLst xmlns:a="http://schemas.openxmlformats.org/drawingml/2006/main" xmlns:r="http://schemas.openxmlformats.org/officeDocument/2006/relationships" xmlns:p="http://schemas.openxmlformats.org/presentationml/2006/main">
  <p:tag name="NUM" val="2"/>
</p:tagLst>
</file>

<file path=ppt/tags/tag152.xml><?xml version="1.0" encoding="utf-8"?>
<p:tagLst xmlns:a="http://schemas.openxmlformats.org/drawingml/2006/main" xmlns:r="http://schemas.openxmlformats.org/officeDocument/2006/relationships" xmlns:p="http://schemas.openxmlformats.org/presentationml/2006/main">
  <p:tag name="NUM" val="3"/>
</p:tagLst>
</file>

<file path=ppt/tags/tag153.xml><?xml version="1.0" encoding="utf-8"?>
<p:tagLst xmlns:a="http://schemas.openxmlformats.org/drawingml/2006/main" xmlns:r="http://schemas.openxmlformats.org/officeDocument/2006/relationships" xmlns:p="http://schemas.openxmlformats.org/presentationml/2006/main">
  <p:tag name="NUM" val="5"/>
</p:tagLst>
</file>

<file path=ppt/tags/tag154.xml><?xml version="1.0" encoding="utf-8"?>
<p:tagLst xmlns:a="http://schemas.openxmlformats.org/drawingml/2006/main" xmlns:r="http://schemas.openxmlformats.org/officeDocument/2006/relationships" xmlns:p="http://schemas.openxmlformats.org/presentationml/2006/main">
  <p:tag name="NUM" val="5"/>
</p:tagLst>
</file>

<file path=ppt/tags/tag155.xml><?xml version="1.0" encoding="utf-8"?>
<p:tagLst xmlns:a="http://schemas.openxmlformats.org/drawingml/2006/main" xmlns:r="http://schemas.openxmlformats.org/officeDocument/2006/relationships" xmlns:p="http://schemas.openxmlformats.org/presentationml/2006/main">
  <p:tag name="NUM" val="1"/>
</p:tagLst>
</file>

<file path=ppt/tags/tag156.xml><?xml version="1.0" encoding="utf-8"?>
<p:tagLst xmlns:a="http://schemas.openxmlformats.org/drawingml/2006/main" xmlns:r="http://schemas.openxmlformats.org/officeDocument/2006/relationships" xmlns:p="http://schemas.openxmlformats.org/presentationml/2006/main">
  <p:tag name="NUM" val="2"/>
</p:tagLst>
</file>

<file path=ppt/tags/tag157.xml><?xml version="1.0" encoding="utf-8"?>
<p:tagLst xmlns:a="http://schemas.openxmlformats.org/drawingml/2006/main" xmlns:r="http://schemas.openxmlformats.org/officeDocument/2006/relationships" xmlns:p="http://schemas.openxmlformats.org/presentationml/2006/main">
  <p:tag name="NUM" val="3"/>
</p:tagLst>
</file>

<file path=ppt/tags/tag158.xml><?xml version="1.0" encoding="utf-8"?>
<p:tagLst xmlns:a="http://schemas.openxmlformats.org/drawingml/2006/main" xmlns:r="http://schemas.openxmlformats.org/officeDocument/2006/relationships" xmlns:p="http://schemas.openxmlformats.org/presentationml/2006/main">
  <p:tag name="NUM" val="5"/>
</p:tagLst>
</file>

<file path=ppt/tags/tag159.xml><?xml version="1.0" encoding="utf-8"?>
<p:tagLst xmlns:a="http://schemas.openxmlformats.org/drawingml/2006/main" xmlns:r="http://schemas.openxmlformats.org/officeDocument/2006/relationships" xmlns:p="http://schemas.openxmlformats.org/presentationml/2006/main">
  <p:tag name="NUM" val="5"/>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60.xml><?xml version="1.0" encoding="utf-8"?>
<p:tagLst xmlns:a="http://schemas.openxmlformats.org/drawingml/2006/main" xmlns:r="http://schemas.openxmlformats.org/officeDocument/2006/relationships" xmlns:p="http://schemas.openxmlformats.org/presentationml/2006/main">
  <p:tag name="NUM" val="1"/>
</p:tagLst>
</file>

<file path=ppt/tags/tag161.xml><?xml version="1.0" encoding="utf-8"?>
<p:tagLst xmlns:a="http://schemas.openxmlformats.org/drawingml/2006/main" xmlns:r="http://schemas.openxmlformats.org/officeDocument/2006/relationships" xmlns:p="http://schemas.openxmlformats.org/presentationml/2006/main">
  <p:tag name="NUM" val="2"/>
</p:tagLst>
</file>

<file path=ppt/tags/tag162.xml><?xml version="1.0" encoding="utf-8"?>
<p:tagLst xmlns:a="http://schemas.openxmlformats.org/drawingml/2006/main" xmlns:r="http://schemas.openxmlformats.org/officeDocument/2006/relationships" xmlns:p="http://schemas.openxmlformats.org/presentationml/2006/main">
  <p:tag name="NUM" val="3"/>
</p:tagLst>
</file>

<file path=ppt/tags/tag163.xml><?xml version="1.0" encoding="utf-8"?>
<p:tagLst xmlns:a="http://schemas.openxmlformats.org/drawingml/2006/main" xmlns:r="http://schemas.openxmlformats.org/officeDocument/2006/relationships" xmlns:p="http://schemas.openxmlformats.org/presentationml/2006/main">
  <p:tag name="NUM" val="5"/>
</p:tagLst>
</file>

<file path=ppt/tags/tag164.xml><?xml version="1.0" encoding="utf-8"?>
<p:tagLst xmlns:a="http://schemas.openxmlformats.org/drawingml/2006/main" xmlns:r="http://schemas.openxmlformats.org/officeDocument/2006/relationships" xmlns:p="http://schemas.openxmlformats.org/presentationml/2006/main">
  <p:tag name="NUM" val="5"/>
</p:tagLst>
</file>

<file path=ppt/tags/tag165.xml><?xml version="1.0" encoding="utf-8"?>
<p:tagLst xmlns:a="http://schemas.openxmlformats.org/drawingml/2006/main" xmlns:r="http://schemas.openxmlformats.org/officeDocument/2006/relationships" xmlns:p="http://schemas.openxmlformats.org/presentationml/2006/main">
  <p:tag name="NUM" val="1"/>
</p:tagLst>
</file>

<file path=ppt/tags/tag166.xml><?xml version="1.0" encoding="utf-8"?>
<p:tagLst xmlns:a="http://schemas.openxmlformats.org/drawingml/2006/main" xmlns:r="http://schemas.openxmlformats.org/officeDocument/2006/relationships" xmlns:p="http://schemas.openxmlformats.org/presentationml/2006/main">
  <p:tag name="NUM" val="2"/>
</p:tagLst>
</file>

<file path=ppt/tags/tag167.xml><?xml version="1.0" encoding="utf-8"?>
<p:tagLst xmlns:a="http://schemas.openxmlformats.org/drawingml/2006/main" xmlns:r="http://schemas.openxmlformats.org/officeDocument/2006/relationships" xmlns:p="http://schemas.openxmlformats.org/presentationml/2006/main">
  <p:tag name="NUM" val="3"/>
</p:tagLst>
</file>

<file path=ppt/tags/tag168.xml><?xml version="1.0" encoding="utf-8"?>
<p:tagLst xmlns:a="http://schemas.openxmlformats.org/drawingml/2006/main" xmlns:r="http://schemas.openxmlformats.org/officeDocument/2006/relationships" xmlns:p="http://schemas.openxmlformats.org/presentationml/2006/main">
  <p:tag name="NUM" val="5"/>
</p:tagLst>
</file>

<file path=ppt/tags/tag169.xml><?xml version="1.0" encoding="utf-8"?>
<p:tagLst xmlns:a="http://schemas.openxmlformats.org/drawingml/2006/main" xmlns:r="http://schemas.openxmlformats.org/officeDocument/2006/relationships" xmlns:p="http://schemas.openxmlformats.org/presentationml/2006/main">
  <p:tag name="NUM" val="5"/>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70.xml><?xml version="1.0" encoding="utf-8"?>
<p:tagLst xmlns:a="http://schemas.openxmlformats.org/drawingml/2006/main" xmlns:r="http://schemas.openxmlformats.org/officeDocument/2006/relationships" xmlns:p="http://schemas.openxmlformats.org/presentationml/2006/main">
  <p:tag name="NUM" val="1"/>
</p:tagLst>
</file>

<file path=ppt/tags/tag171.xml><?xml version="1.0" encoding="utf-8"?>
<p:tagLst xmlns:a="http://schemas.openxmlformats.org/drawingml/2006/main" xmlns:r="http://schemas.openxmlformats.org/officeDocument/2006/relationships" xmlns:p="http://schemas.openxmlformats.org/presentationml/2006/main">
  <p:tag name="NUM" val="2"/>
</p:tagLst>
</file>

<file path=ppt/tags/tag172.xml><?xml version="1.0" encoding="utf-8"?>
<p:tagLst xmlns:a="http://schemas.openxmlformats.org/drawingml/2006/main" xmlns:r="http://schemas.openxmlformats.org/officeDocument/2006/relationships" xmlns:p="http://schemas.openxmlformats.org/presentationml/2006/main">
  <p:tag name="NUM" val="3"/>
</p:tagLst>
</file>

<file path=ppt/tags/tag173.xml><?xml version="1.0" encoding="utf-8"?>
<p:tagLst xmlns:a="http://schemas.openxmlformats.org/drawingml/2006/main" xmlns:r="http://schemas.openxmlformats.org/officeDocument/2006/relationships" xmlns:p="http://schemas.openxmlformats.org/presentationml/2006/main">
  <p:tag name="NUM" val="5"/>
</p:tagLst>
</file>

<file path=ppt/tags/tag174.xml><?xml version="1.0" encoding="utf-8"?>
<p:tagLst xmlns:a="http://schemas.openxmlformats.org/drawingml/2006/main" xmlns:r="http://schemas.openxmlformats.org/officeDocument/2006/relationships" xmlns:p="http://schemas.openxmlformats.org/presentationml/2006/main">
  <p:tag name="NUM" val="5"/>
</p:tagLst>
</file>

<file path=ppt/tags/tag175.xml><?xml version="1.0" encoding="utf-8"?>
<p:tagLst xmlns:a="http://schemas.openxmlformats.org/drawingml/2006/main" xmlns:r="http://schemas.openxmlformats.org/officeDocument/2006/relationships" xmlns:p="http://schemas.openxmlformats.org/presentationml/2006/main">
  <p:tag name="NUM" val="1"/>
</p:tagLst>
</file>

<file path=ppt/tags/tag176.xml><?xml version="1.0" encoding="utf-8"?>
<p:tagLst xmlns:a="http://schemas.openxmlformats.org/drawingml/2006/main" xmlns:r="http://schemas.openxmlformats.org/officeDocument/2006/relationships" xmlns:p="http://schemas.openxmlformats.org/presentationml/2006/main">
  <p:tag name="NUM" val="2"/>
</p:tagLst>
</file>

<file path=ppt/tags/tag177.xml><?xml version="1.0" encoding="utf-8"?>
<p:tagLst xmlns:a="http://schemas.openxmlformats.org/drawingml/2006/main" xmlns:r="http://schemas.openxmlformats.org/officeDocument/2006/relationships" xmlns:p="http://schemas.openxmlformats.org/presentationml/2006/main">
  <p:tag name="NUM" val="1"/>
</p:tagLst>
</file>

<file path=ppt/tags/tag178.xml><?xml version="1.0" encoding="utf-8"?>
<p:tagLst xmlns:a="http://schemas.openxmlformats.org/drawingml/2006/main" xmlns:r="http://schemas.openxmlformats.org/officeDocument/2006/relationships" xmlns:p="http://schemas.openxmlformats.org/presentationml/2006/main">
  <p:tag name="NUM" val="2"/>
</p:tagLst>
</file>

<file path=ppt/tags/tag179.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5"/>
</p:tagLst>
</file>

<file path=ppt/tags/tag180.xml><?xml version="1.0" encoding="utf-8"?>
<p:tagLst xmlns:a="http://schemas.openxmlformats.org/drawingml/2006/main" xmlns:r="http://schemas.openxmlformats.org/officeDocument/2006/relationships" xmlns:p="http://schemas.openxmlformats.org/presentationml/2006/main">
  <p:tag name="NUM" val="5"/>
</p:tagLst>
</file>

<file path=ppt/tags/tag181.xml><?xml version="1.0" encoding="utf-8"?>
<p:tagLst xmlns:a="http://schemas.openxmlformats.org/drawingml/2006/main" xmlns:r="http://schemas.openxmlformats.org/officeDocument/2006/relationships" xmlns:p="http://schemas.openxmlformats.org/presentationml/2006/main">
  <p:tag name="NUM" val="5"/>
</p:tagLst>
</file>

<file path=ppt/tags/tag182.xml><?xml version="1.0" encoding="utf-8"?>
<p:tagLst xmlns:a="http://schemas.openxmlformats.org/drawingml/2006/main" xmlns:r="http://schemas.openxmlformats.org/officeDocument/2006/relationships" xmlns:p="http://schemas.openxmlformats.org/presentationml/2006/main">
  <p:tag name="NUM" val="1"/>
</p:tagLst>
</file>

<file path=ppt/tags/tag183.xml><?xml version="1.0" encoding="utf-8"?>
<p:tagLst xmlns:a="http://schemas.openxmlformats.org/drawingml/2006/main" xmlns:r="http://schemas.openxmlformats.org/officeDocument/2006/relationships" xmlns:p="http://schemas.openxmlformats.org/presentationml/2006/main">
  <p:tag name="NUM" val="2"/>
</p:tagLst>
</file>

<file path=ppt/tags/tag184.xml><?xml version="1.0" encoding="utf-8"?>
<p:tagLst xmlns:a="http://schemas.openxmlformats.org/drawingml/2006/main" xmlns:r="http://schemas.openxmlformats.org/officeDocument/2006/relationships" xmlns:p="http://schemas.openxmlformats.org/presentationml/2006/main">
  <p:tag name="NUM" val="3"/>
</p:tagLst>
</file>

<file path=ppt/tags/tag185.xml><?xml version="1.0" encoding="utf-8"?>
<p:tagLst xmlns:a="http://schemas.openxmlformats.org/drawingml/2006/main" xmlns:r="http://schemas.openxmlformats.org/officeDocument/2006/relationships" xmlns:p="http://schemas.openxmlformats.org/presentationml/2006/main">
  <p:tag name="NUM" val="5"/>
</p:tagLst>
</file>

<file path=ppt/tags/tag186.xml><?xml version="1.0" encoding="utf-8"?>
<p:tagLst xmlns:a="http://schemas.openxmlformats.org/drawingml/2006/main" xmlns:r="http://schemas.openxmlformats.org/officeDocument/2006/relationships" xmlns:p="http://schemas.openxmlformats.org/presentationml/2006/main">
  <p:tag name="NUM" val="5"/>
</p:tagLst>
</file>

<file path=ppt/tags/tag187.xml><?xml version="1.0" encoding="utf-8"?>
<p:tagLst xmlns:a="http://schemas.openxmlformats.org/drawingml/2006/main" xmlns:r="http://schemas.openxmlformats.org/officeDocument/2006/relationships" xmlns:p="http://schemas.openxmlformats.org/presentationml/2006/main">
  <p:tag name="NUM" val="1"/>
</p:tagLst>
</file>

<file path=ppt/tags/tag188.xml><?xml version="1.0" encoding="utf-8"?>
<p:tagLst xmlns:a="http://schemas.openxmlformats.org/drawingml/2006/main" xmlns:r="http://schemas.openxmlformats.org/officeDocument/2006/relationships" xmlns:p="http://schemas.openxmlformats.org/presentationml/2006/main">
  <p:tag name="NUM" val="2"/>
</p:tagLst>
</file>

<file path=ppt/tags/tag189.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5"/>
</p:tagLst>
</file>

<file path=ppt/tags/tag190.xml><?xml version="1.0" encoding="utf-8"?>
<p:tagLst xmlns:a="http://schemas.openxmlformats.org/drawingml/2006/main" xmlns:r="http://schemas.openxmlformats.org/officeDocument/2006/relationships" xmlns:p="http://schemas.openxmlformats.org/presentationml/2006/main">
  <p:tag name="NUM" val="5"/>
</p:tagLst>
</file>

<file path=ppt/tags/tag191.xml><?xml version="1.0" encoding="utf-8"?>
<p:tagLst xmlns:a="http://schemas.openxmlformats.org/drawingml/2006/main" xmlns:r="http://schemas.openxmlformats.org/officeDocument/2006/relationships" xmlns:p="http://schemas.openxmlformats.org/presentationml/2006/main">
  <p:tag name="NUM" val="5"/>
</p:tagLst>
</file>

<file path=ppt/tags/tag192.xml><?xml version="1.0" encoding="utf-8"?>
<p:tagLst xmlns:a="http://schemas.openxmlformats.org/drawingml/2006/main" xmlns:r="http://schemas.openxmlformats.org/officeDocument/2006/relationships" xmlns:p="http://schemas.openxmlformats.org/presentationml/2006/main">
  <p:tag name="NUM" val="1"/>
</p:tagLst>
</file>

<file path=ppt/tags/tag193.xml><?xml version="1.0" encoding="utf-8"?>
<p:tagLst xmlns:a="http://schemas.openxmlformats.org/drawingml/2006/main" xmlns:r="http://schemas.openxmlformats.org/officeDocument/2006/relationships" xmlns:p="http://schemas.openxmlformats.org/presentationml/2006/main">
  <p:tag name="NUM" val="2"/>
</p:tagLst>
</file>

<file path=ppt/tags/tag194.xml><?xml version="1.0" encoding="utf-8"?>
<p:tagLst xmlns:a="http://schemas.openxmlformats.org/drawingml/2006/main" xmlns:r="http://schemas.openxmlformats.org/officeDocument/2006/relationships" xmlns:p="http://schemas.openxmlformats.org/presentationml/2006/main">
  <p:tag name="NUM" val="3"/>
</p:tagLst>
</file>

<file path=ppt/tags/tag195.xml><?xml version="1.0" encoding="utf-8"?>
<p:tagLst xmlns:a="http://schemas.openxmlformats.org/drawingml/2006/main" xmlns:r="http://schemas.openxmlformats.org/officeDocument/2006/relationships" xmlns:p="http://schemas.openxmlformats.org/presentationml/2006/main">
  <p:tag name="NUM" val="5"/>
</p:tagLst>
</file>

<file path=ppt/tags/tag196.xml><?xml version="1.0" encoding="utf-8"?>
<p:tagLst xmlns:a="http://schemas.openxmlformats.org/drawingml/2006/main" xmlns:r="http://schemas.openxmlformats.org/officeDocument/2006/relationships" xmlns:p="http://schemas.openxmlformats.org/presentationml/2006/main">
  <p:tag name="NUM" val="5"/>
</p:tagLst>
</file>

<file path=ppt/tags/tag197.xml><?xml version="1.0" encoding="utf-8"?>
<p:tagLst xmlns:a="http://schemas.openxmlformats.org/drawingml/2006/main" xmlns:r="http://schemas.openxmlformats.org/officeDocument/2006/relationships" xmlns:p="http://schemas.openxmlformats.org/presentationml/2006/main">
  <p:tag name="NUM" val="1"/>
</p:tagLst>
</file>

<file path=ppt/tags/tag198.xml><?xml version="1.0" encoding="utf-8"?>
<p:tagLst xmlns:a="http://schemas.openxmlformats.org/drawingml/2006/main" xmlns:r="http://schemas.openxmlformats.org/officeDocument/2006/relationships" xmlns:p="http://schemas.openxmlformats.org/presentationml/2006/main">
  <p:tag name="NUM" val="2"/>
</p:tagLst>
</file>

<file path=ppt/tags/tag19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00.xml><?xml version="1.0" encoding="utf-8"?>
<p:tagLst xmlns:a="http://schemas.openxmlformats.org/drawingml/2006/main" xmlns:r="http://schemas.openxmlformats.org/officeDocument/2006/relationships" xmlns:p="http://schemas.openxmlformats.org/presentationml/2006/main">
  <p:tag name="NUM" val="5"/>
</p:tagLst>
</file>

<file path=ppt/tags/tag201.xml><?xml version="1.0" encoding="utf-8"?>
<p:tagLst xmlns:a="http://schemas.openxmlformats.org/drawingml/2006/main" xmlns:r="http://schemas.openxmlformats.org/officeDocument/2006/relationships" xmlns:p="http://schemas.openxmlformats.org/presentationml/2006/main">
  <p:tag name="NUM" val="5"/>
</p:tagLst>
</file>

<file path=ppt/tags/tag202.xml><?xml version="1.0" encoding="utf-8"?>
<p:tagLst xmlns:a="http://schemas.openxmlformats.org/drawingml/2006/main" xmlns:r="http://schemas.openxmlformats.org/officeDocument/2006/relationships" xmlns:p="http://schemas.openxmlformats.org/presentationml/2006/main">
  <p:tag name="NUM" val="1"/>
</p:tagLst>
</file>

<file path=ppt/tags/tag203.xml><?xml version="1.0" encoding="utf-8"?>
<p:tagLst xmlns:a="http://schemas.openxmlformats.org/drawingml/2006/main" xmlns:r="http://schemas.openxmlformats.org/officeDocument/2006/relationships" xmlns:p="http://schemas.openxmlformats.org/presentationml/2006/main">
  <p:tag name="NUM" val="2"/>
</p:tagLst>
</file>

<file path=ppt/tags/tag204.xml><?xml version="1.0" encoding="utf-8"?>
<p:tagLst xmlns:a="http://schemas.openxmlformats.org/drawingml/2006/main" xmlns:r="http://schemas.openxmlformats.org/officeDocument/2006/relationships" xmlns:p="http://schemas.openxmlformats.org/presentationml/2006/main">
  <p:tag name="NUM" val="3"/>
</p:tagLst>
</file>

<file path=ppt/tags/tag205.xml><?xml version="1.0" encoding="utf-8"?>
<p:tagLst xmlns:a="http://schemas.openxmlformats.org/drawingml/2006/main" xmlns:r="http://schemas.openxmlformats.org/officeDocument/2006/relationships" xmlns:p="http://schemas.openxmlformats.org/presentationml/2006/main">
  <p:tag name="NUM" val="5"/>
</p:tagLst>
</file>

<file path=ppt/tags/tag206.xml><?xml version="1.0" encoding="utf-8"?>
<p:tagLst xmlns:a="http://schemas.openxmlformats.org/drawingml/2006/main" xmlns:r="http://schemas.openxmlformats.org/officeDocument/2006/relationships" xmlns:p="http://schemas.openxmlformats.org/presentationml/2006/main">
  <p:tag name="NUM" val="5"/>
</p:tagLst>
</file>

<file path=ppt/tags/tag207.xml><?xml version="1.0" encoding="utf-8"?>
<p:tagLst xmlns:a="http://schemas.openxmlformats.org/drawingml/2006/main" xmlns:r="http://schemas.openxmlformats.org/officeDocument/2006/relationships" xmlns:p="http://schemas.openxmlformats.org/presentationml/2006/main">
  <p:tag name="NUM" val="1"/>
</p:tagLst>
</file>

<file path=ppt/tags/tag208.xml><?xml version="1.0" encoding="utf-8"?>
<p:tagLst xmlns:a="http://schemas.openxmlformats.org/drawingml/2006/main" xmlns:r="http://schemas.openxmlformats.org/officeDocument/2006/relationships" xmlns:p="http://schemas.openxmlformats.org/presentationml/2006/main">
  <p:tag name="NUM" val="2"/>
</p:tagLst>
</file>

<file path=ppt/tags/tag209.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10.xml><?xml version="1.0" encoding="utf-8"?>
<p:tagLst xmlns:a="http://schemas.openxmlformats.org/drawingml/2006/main" xmlns:r="http://schemas.openxmlformats.org/officeDocument/2006/relationships" xmlns:p="http://schemas.openxmlformats.org/presentationml/2006/main">
  <p:tag name="NUM" val="5"/>
</p:tagLst>
</file>

<file path=ppt/tags/tag211.xml><?xml version="1.0" encoding="utf-8"?>
<p:tagLst xmlns:a="http://schemas.openxmlformats.org/drawingml/2006/main" xmlns:r="http://schemas.openxmlformats.org/officeDocument/2006/relationships" xmlns:p="http://schemas.openxmlformats.org/presentationml/2006/main">
  <p:tag name="NUM" val="5"/>
</p:tagLst>
</file>

<file path=ppt/tags/tag212.xml><?xml version="1.0" encoding="utf-8"?>
<p:tagLst xmlns:a="http://schemas.openxmlformats.org/drawingml/2006/main" xmlns:r="http://schemas.openxmlformats.org/officeDocument/2006/relationships" xmlns:p="http://schemas.openxmlformats.org/presentationml/2006/main">
  <p:tag name="NUM" val="1"/>
</p:tagLst>
</file>

<file path=ppt/tags/tag213.xml><?xml version="1.0" encoding="utf-8"?>
<p:tagLst xmlns:a="http://schemas.openxmlformats.org/drawingml/2006/main" xmlns:r="http://schemas.openxmlformats.org/officeDocument/2006/relationships" xmlns:p="http://schemas.openxmlformats.org/presentationml/2006/main">
  <p:tag name="NUM" val="2"/>
</p:tagLst>
</file>

<file path=ppt/tags/tag214.xml><?xml version="1.0" encoding="utf-8"?>
<p:tagLst xmlns:a="http://schemas.openxmlformats.org/drawingml/2006/main" xmlns:r="http://schemas.openxmlformats.org/officeDocument/2006/relationships" xmlns:p="http://schemas.openxmlformats.org/presentationml/2006/main">
  <p:tag name="NUM" val="3"/>
</p:tagLst>
</file>

<file path=ppt/tags/tag215.xml><?xml version="1.0" encoding="utf-8"?>
<p:tagLst xmlns:a="http://schemas.openxmlformats.org/drawingml/2006/main" xmlns:r="http://schemas.openxmlformats.org/officeDocument/2006/relationships" xmlns:p="http://schemas.openxmlformats.org/presentationml/2006/main">
  <p:tag name="NUM" val="5"/>
</p:tagLst>
</file>

<file path=ppt/tags/tag216.xml><?xml version="1.0" encoding="utf-8"?>
<p:tagLst xmlns:a="http://schemas.openxmlformats.org/drawingml/2006/main" xmlns:r="http://schemas.openxmlformats.org/officeDocument/2006/relationships" xmlns:p="http://schemas.openxmlformats.org/presentationml/2006/main">
  <p:tag name="NUM" val="5"/>
</p:tagLst>
</file>

<file path=ppt/tags/tag217.xml><?xml version="1.0" encoding="utf-8"?>
<p:tagLst xmlns:a="http://schemas.openxmlformats.org/drawingml/2006/main" xmlns:r="http://schemas.openxmlformats.org/officeDocument/2006/relationships" xmlns:p="http://schemas.openxmlformats.org/presentationml/2006/main">
  <p:tag name="NUM" val="1"/>
</p:tagLst>
</file>

<file path=ppt/tags/tag218.xml><?xml version="1.0" encoding="utf-8"?>
<p:tagLst xmlns:a="http://schemas.openxmlformats.org/drawingml/2006/main" xmlns:r="http://schemas.openxmlformats.org/officeDocument/2006/relationships" xmlns:p="http://schemas.openxmlformats.org/presentationml/2006/main">
  <p:tag name="NUM" val="2"/>
</p:tagLst>
</file>

<file path=ppt/tags/tag219.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20.xml><?xml version="1.0" encoding="utf-8"?>
<p:tagLst xmlns:a="http://schemas.openxmlformats.org/drawingml/2006/main" xmlns:r="http://schemas.openxmlformats.org/officeDocument/2006/relationships" xmlns:p="http://schemas.openxmlformats.org/presentationml/2006/main">
  <p:tag name="NUM" val="5"/>
</p:tagLst>
</file>

<file path=ppt/tags/tag221.xml><?xml version="1.0" encoding="utf-8"?>
<p:tagLst xmlns:a="http://schemas.openxmlformats.org/drawingml/2006/main" xmlns:r="http://schemas.openxmlformats.org/officeDocument/2006/relationships" xmlns:p="http://schemas.openxmlformats.org/presentationml/2006/main">
  <p:tag name="NUM" val="5"/>
</p:tagLst>
</file>

<file path=ppt/tags/tag222.xml><?xml version="1.0" encoding="utf-8"?>
<p:tagLst xmlns:a="http://schemas.openxmlformats.org/drawingml/2006/main" xmlns:r="http://schemas.openxmlformats.org/officeDocument/2006/relationships" xmlns:p="http://schemas.openxmlformats.org/presentationml/2006/main">
  <p:tag name="NUM" val="1"/>
</p:tagLst>
</file>

<file path=ppt/tags/tag223.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5"/>
</p:tagLst>
</file>

<file path=ppt/tags/tag24.xml><?xml version="1.0" encoding="utf-8"?>
<p:tagLst xmlns:a="http://schemas.openxmlformats.org/drawingml/2006/main" xmlns:r="http://schemas.openxmlformats.org/officeDocument/2006/relationships" xmlns:p="http://schemas.openxmlformats.org/presentationml/2006/main">
  <p:tag name="NUM" val="5"/>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5"/>
</p:tagLst>
</file>

<file path=ppt/tags/tag29.xml><?xml version="1.0" encoding="utf-8"?>
<p:tagLst xmlns:a="http://schemas.openxmlformats.org/drawingml/2006/main" xmlns:r="http://schemas.openxmlformats.org/officeDocument/2006/relationships" xmlns:p="http://schemas.openxmlformats.org/presentationml/2006/main">
  <p:tag name="NUM" val="5"/>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5"/>
</p:tagLst>
</file>

<file path=ppt/tags/tag34.xml><?xml version="1.0" encoding="utf-8"?>
<p:tagLst xmlns:a="http://schemas.openxmlformats.org/drawingml/2006/main" xmlns:r="http://schemas.openxmlformats.org/officeDocument/2006/relationships" xmlns:p="http://schemas.openxmlformats.org/presentationml/2006/main">
  <p:tag name="NUM" val="5"/>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5"/>
</p:tagLst>
</file>

<file path=ppt/tags/tag39.xml><?xml version="1.0" encoding="utf-8"?>
<p:tagLst xmlns:a="http://schemas.openxmlformats.org/drawingml/2006/main" xmlns:r="http://schemas.openxmlformats.org/officeDocument/2006/relationships" xmlns:p="http://schemas.openxmlformats.org/presentationml/2006/main">
  <p:tag name="NUM" val="5"/>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5"/>
</p:tagLst>
</file>

<file path=ppt/tags/tag44.xml><?xml version="1.0" encoding="utf-8"?>
<p:tagLst xmlns:a="http://schemas.openxmlformats.org/drawingml/2006/main" xmlns:r="http://schemas.openxmlformats.org/officeDocument/2006/relationships" xmlns:p="http://schemas.openxmlformats.org/presentationml/2006/main">
  <p:tag name="NUM" val="5"/>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5"/>
</p:tagLst>
</file>

<file path=ppt/tags/tag49.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5"/>
</p:tagLst>
</file>

<file path=ppt/tags/tag54.xml><?xml version="1.0" encoding="utf-8"?>
<p:tagLst xmlns:a="http://schemas.openxmlformats.org/drawingml/2006/main" xmlns:r="http://schemas.openxmlformats.org/officeDocument/2006/relationships" xmlns:p="http://schemas.openxmlformats.org/presentationml/2006/main">
  <p:tag name="NUM" val="5"/>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5"/>
</p:tagLst>
</file>

<file path=ppt/tags/tag59.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5"/>
</p:tagLst>
</file>

<file path=ppt/tags/tag66.xml><?xml version="1.0" encoding="utf-8"?>
<p:tagLst xmlns:a="http://schemas.openxmlformats.org/drawingml/2006/main" xmlns:r="http://schemas.openxmlformats.org/officeDocument/2006/relationships" xmlns:p="http://schemas.openxmlformats.org/presentationml/2006/main">
  <p:tag name="NUM" val="5"/>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70.xml><?xml version="1.0" encoding="utf-8"?>
<p:tagLst xmlns:a="http://schemas.openxmlformats.org/drawingml/2006/main" xmlns:r="http://schemas.openxmlformats.org/officeDocument/2006/relationships" xmlns:p="http://schemas.openxmlformats.org/presentationml/2006/main">
  <p:tag name="NUM" val="5"/>
</p:tagLst>
</file>

<file path=ppt/tags/tag71.xml><?xml version="1.0" encoding="utf-8"?>
<p:tagLst xmlns:a="http://schemas.openxmlformats.org/drawingml/2006/main" xmlns:r="http://schemas.openxmlformats.org/officeDocument/2006/relationships" xmlns:p="http://schemas.openxmlformats.org/presentationml/2006/main">
  <p:tag name="NUM" val="5"/>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3"/>
</p:tagLst>
</file>

<file path=ppt/tags/tag75.xml><?xml version="1.0" encoding="utf-8"?>
<p:tagLst xmlns:a="http://schemas.openxmlformats.org/drawingml/2006/main" xmlns:r="http://schemas.openxmlformats.org/officeDocument/2006/relationships" xmlns:p="http://schemas.openxmlformats.org/presentationml/2006/main">
  <p:tag name="NUM" val="5"/>
</p:tagLst>
</file>

<file path=ppt/tags/tag76.xml><?xml version="1.0" encoding="utf-8"?>
<p:tagLst xmlns:a="http://schemas.openxmlformats.org/drawingml/2006/main" xmlns:r="http://schemas.openxmlformats.org/officeDocument/2006/relationships" xmlns:p="http://schemas.openxmlformats.org/presentationml/2006/main">
  <p:tag name="NUM" val="5"/>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5"/>
</p:tagLst>
</file>

<file path=ppt/tags/tag81.xml><?xml version="1.0" encoding="utf-8"?>
<p:tagLst xmlns:a="http://schemas.openxmlformats.org/drawingml/2006/main" xmlns:r="http://schemas.openxmlformats.org/officeDocument/2006/relationships" xmlns:p="http://schemas.openxmlformats.org/presentationml/2006/main">
  <p:tag name="NUM" val="5"/>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2"/>
</p:tagLst>
</file>

<file path=ppt/tags/tag84.xml><?xml version="1.0" encoding="utf-8"?>
<p:tagLst xmlns:a="http://schemas.openxmlformats.org/drawingml/2006/main" xmlns:r="http://schemas.openxmlformats.org/officeDocument/2006/relationships" xmlns:p="http://schemas.openxmlformats.org/presentationml/2006/main">
  <p:tag name="NUM" val="3"/>
</p:tagLst>
</file>

<file path=ppt/tags/tag85.xml><?xml version="1.0" encoding="utf-8"?>
<p:tagLst xmlns:a="http://schemas.openxmlformats.org/drawingml/2006/main" xmlns:r="http://schemas.openxmlformats.org/officeDocument/2006/relationships" xmlns:p="http://schemas.openxmlformats.org/presentationml/2006/main">
  <p:tag name="NUM" val="5"/>
</p:tagLst>
</file>

<file path=ppt/tags/tag86.xml><?xml version="1.0" encoding="utf-8"?>
<p:tagLst xmlns:a="http://schemas.openxmlformats.org/drawingml/2006/main" xmlns:r="http://schemas.openxmlformats.org/officeDocument/2006/relationships" xmlns:p="http://schemas.openxmlformats.org/presentationml/2006/main">
  <p:tag name="NUM" val="5"/>
</p:tagLst>
</file>

<file path=ppt/tags/tag87.xml><?xml version="1.0" encoding="utf-8"?>
<p:tagLst xmlns:a="http://schemas.openxmlformats.org/drawingml/2006/main" xmlns:r="http://schemas.openxmlformats.org/officeDocument/2006/relationships" xmlns:p="http://schemas.openxmlformats.org/presentationml/2006/main">
  <p:tag name="NUM" val="1"/>
</p:tagLst>
</file>

<file path=ppt/tags/tag88.xml><?xml version="1.0" encoding="utf-8"?>
<p:tagLst xmlns:a="http://schemas.openxmlformats.org/drawingml/2006/main" xmlns:r="http://schemas.openxmlformats.org/officeDocument/2006/relationships" xmlns:p="http://schemas.openxmlformats.org/presentationml/2006/main">
  <p:tag name="NUM" val="2"/>
</p:tagLst>
</file>

<file path=ppt/tags/tag89.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ags/tag90.xml><?xml version="1.0" encoding="utf-8"?>
<p:tagLst xmlns:a="http://schemas.openxmlformats.org/drawingml/2006/main" xmlns:r="http://schemas.openxmlformats.org/officeDocument/2006/relationships" xmlns:p="http://schemas.openxmlformats.org/presentationml/2006/main">
  <p:tag name="NUM" val="5"/>
</p:tagLst>
</file>

<file path=ppt/tags/tag91.xml><?xml version="1.0" encoding="utf-8"?>
<p:tagLst xmlns:a="http://schemas.openxmlformats.org/drawingml/2006/main" xmlns:r="http://schemas.openxmlformats.org/officeDocument/2006/relationships" xmlns:p="http://schemas.openxmlformats.org/presentationml/2006/main">
  <p:tag name="NUM" val="5"/>
</p:tagLst>
</file>

<file path=ppt/tags/tag92.xml><?xml version="1.0" encoding="utf-8"?>
<p:tagLst xmlns:a="http://schemas.openxmlformats.org/drawingml/2006/main" xmlns:r="http://schemas.openxmlformats.org/officeDocument/2006/relationships" xmlns:p="http://schemas.openxmlformats.org/presentationml/2006/main">
  <p:tag name="NUM" val="1"/>
</p:tagLst>
</file>

<file path=ppt/tags/tag93.xml><?xml version="1.0" encoding="utf-8"?>
<p:tagLst xmlns:a="http://schemas.openxmlformats.org/drawingml/2006/main" xmlns:r="http://schemas.openxmlformats.org/officeDocument/2006/relationships" xmlns:p="http://schemas.openxmlformats.org/presentationml/2006/main">
  <p:tag name="NUM" val="2"/>
</p:tagLst>
</file>

<file path=ppt/tags/tag94.xml><?xml version="1.0" encoding="utf-8"?>
<p:tagLst xmlns:a="http://schemas.openxmlformats.org/drawingml/2006/main" xmlns:r="http://schemas.openxmlformats.org/officeDocument/2006/relationships" xmlns:p="http://schemas.openxmlformats.org/presentationml/2006/main">
  <p:tag name="NUM" val="3"/>
</p:tagLst>
</file>

<file path=ppt/tags/tag95.xml><?xml version="1.0" encoding="utf-8"?>
<p:tagLst xmlns:a="http://schemas.openxmlformats.org/drawingml/2006/main" xmlns:r="http://schemas.openxmlformats.org/officeDocument/2006/relationships" xmlns:p="http://schemas.openxmlformats.org/presentationml/2006/main">
  <p:tag name="NUM" val="5"/>
</p:tagLst>
</file>

<file path=ppt/tags/tag96.xml><?xml version="1.0" encoding="utf-8"?>
<p:tagLst xmlns:a="http://schemas.openxmlformats.org/drawingml/2006/main" xmlns:r="http://schemas.openxmlformats.org/officeDocument/2006/relationships" xmlns:p="http://schemas.openxmlformats.org/presentationml/2006/main">
  <p:tag name="NUM" val="5"/>
</p:tagLst>
</file>

<file path=ppt/tags/tag97.xml><?xml version="1.0" encoding="utf-8"?>
<p:tagLst xmlns:a="http://schemas.openxmlformats.org/drawingml/2006/main" xmlns:r="http://schemas.openxmlformats.org/officeDocument/2006/relationships" xmlns:p="http://schemas.openxmlformats.org/presentationml/2006/main">
  <p:tag name="NUM" val="1"/>
</p:tagLst>
</file>

<file path=ppt/tags/tag98.xml><?xml version="1.0" encoding="utf-8"?>
<p:tagLst xmlns:a="http://schemas.openxmlformats.org/drawingml/2006/main" xmlns:r="http://schemas.openxmlformats.org/officeDocument/2006/relationships" xmlns:p="http://schemas.openxmlformats.org/presentationml/2006/main">
  <p:tag name="NUM" val="2"/>
</p:tagLst>
</file>

<file path=ppt/tags/tag9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1_Thème Office">
  <a:themeElements>
    <a:clrScheme name="CROP">
      <a:dk1>
        <a:srgbClr val="000000"/>
      </a:dk1>
      <a:lt1>
        <a:sysClr val="window" lastClr="FFFFFF"/>
      </a:lt1>
      <a:dk2>
        <a:srgbClr val="00AFDC"/>
      </a:dk2>
      <a:lt2>
        <a:srgbClr val="88959E"/>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hème Office">
  <a:themeElements>
    <a:clrScheme name="CROP">
      <a:dk1>
        <a:srgbClr val="000000"/>
      </a:dk1>
      <a:lt1>
        <a:sysClr val="window" lastClr="FFFFFF"/>
      </a:lt1>
      <a:dk2>
        <a:srgbClr val="00AFDC"/>
      </a:dk2>
      <a:lt2>
        <a:srgbClr val="88959E"/>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_Thème Office">
  <a:themeElements>
    <a:clrScheme name="CROP">
      <a:dk1>
        <a:srgbClr val="000000"/>
      </a:dk1>
      <a:lt1>
        <a:sysClr val="window" lastClr="FFFFFF"/>
      </a:lt1>
      <a:dk2>
        <a:srgbClr val="00AFDC"/>
      </a:dk2>
      <a:lt2>
        <a:srgbClr val="88959E"/>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217FEA582B2424A916E23B2EDED8651" ma:contentTypeVersion="13" ma:contentTypeDescription="Create a new document." ma:contentTypeScope="" ma:versionID="1d22ffc76d3ef04c554a8574ac5e9d0e">
  <xsd:schema xmlns:xsd="http://www.w3.org/2001/XMLSchema" xmlns:xs="http://www.w3.org/2001/XMLSchema" xmlns:p="http://schemas.microsoft.com/office/2006/metadata/properties" xmlns:ns1="http://schemas.microsoft.com/sharepoint/v3" xmlns:ns3="1cf56f35-d635-45b5-a9f8-2ba83bc1a309" xmlns:ns4="dff8e23c-e870-4358-8419-39ee719c8fc0" targetNamespace="http://schemas.microsoft.com/office/2006/metadata/properties" ma:root="true" ma:fieldsID="1181436a631445d75e15ad0e9b2b1f23" ns1:_="" ns3:_="" ns4:_="">
    <xsd:import namespace="http://schemas.microsoft.com/sharepoint/v3"/>
    <xsd:import namespace="1cf56f35-d635-45b5-a9f8-2ba83bc1a309"/>
    <xsd:import namespace="dff8e23c-e870-4358-8419-39ee719c8fc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1:_ip_UnifiedCompliancePolicyProperties" minOccurs="0"/>
                <xsd:element ref="ns1:_ip_UnifiedCompliancePolicyUIAction" minOccurs="0"/>
                <xsd:element ref="ns3:MediaServiceLoca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description="" ma:hidden="true" ma:internalName="_ip_UnifiedCompliancePolicyProperties">
      <xsd:simpleType>
        <xsd:restriction base="dms:Note"/>
      </xsd:simpleType>
    </xsd:element>
    <xsd:element name="_ip_UnifiedCompliancePolicyUIAction" ma:index="16"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cf56f35-d635-45b5-a9f8-2ba83bc1a30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f8e23c-e870-4358-8419-39ee719c8fc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936386-EA8B-4966-B997-6F10DF232089}">
  <ds:schemaRefs>
    <ds:schemaRef ds:uri="http://schemas.microsoft.com/sharepoint/v3/contenttype/forms"/>
  </ds:schemaRefs>
</ds:datastoreItem>
</file>

<file path=customXml/itemProps2.xml><?xml version="1.0" encoding="utf-8"?>
<ds:datastoreItem xmlns:ds="http://schemas.openxmlformats.org/officeDocument/2006/customXml" ds:itemID="{A22B0C3A-2B67-43E7-858D-4B22A366DBAC}">
  <ds:schemaRefs>
    <ds:schemaRef ds:uri="dff8e23c-e870-4358-8419-39ee719c8fc0"/>
    <ds:schemaRef ds:uri="http://purl.org/dc/elements/1.1/"/>
    <ds:schemaRef ds:uri="http://schemas.microsoft.com/office/2006/metadata/properties"/>
    <ds:schemaRef ds:uri="http://schemas.microsoft.com/sharepoint/v3"/>
    <ds:schemaRef ds:uri="1cf56f35-d635-45b5-a9f8-2ba83bc1a309"/>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D2309DF4-56BF-4565-B14C-D34C4F0B83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cf56f35-d635-45b5-a9f8-2ba83bc1a309"/>
    <ds:schemaRef ds:uri="dff8e23c-e870-4358-8419-39ee719c8f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19455</TotalTime>
  <Words>2331</Words>
  <Application>Microsoft Office PowerPoint</Application>
  <PresentationFormat>Affichage à l'écran (4:3)</PresentationFormat>
  <Paragraphs>368</Paragraphs>
  <Slides>98</Slides>
  <Notes>0</Notes>
  <HiddenSlides>0</HiddenSlides>
  <MMClips>0</MMClips>
  <ScaleCrop>false</ScaleCrop>
  <HeadingPairs>
    <vt:vector size="6" baseType="variant">
      <vt:variant>
        <vt:lpstr>Polices utilisées</vt:lpstr>
      </vt:variant>
      <vt:variant>
        <vt:i4>3</vt:i4>
      </vt:variant>
      <vt:variant>
        <vt:lpstr>Thème</vt:lpstr>
      </vt:variant>
      <vt:variant>
        <vt:i4>3</vt:i4>
      </vt:variant>
      <vt:variant>
        <vt:lpstr>Titres des diapositives</vt:lpstr>
      </vt:variant>
      <vt:variant>
        <vt:i4>98</vt:i4>
      </vt:variant>
    </vt:vector>
  </HeadingPairs>
  <TitlesOfParts>
    <vt:vector size="104" baseType="lpstr">
      <vt:lpstr>Arial</vt:lpstr>
      <vt:lpstr>Arial Narrow</vt:lpstr>
      <vt:lpstr>Calibri</vt:lpstr>
      <vt:lpstr>1_Thème Office</vt:lpstr>
      <vt:lpstr>2_Thème Office</vt:lpstr>
      <vt:lpstr>9_Thème Office</vt:lpstr>
      <vt:lpstr>Présentation PowerPoint</vt:lpstr>
      <vt:lpstr>Présentation PowerPoint</vt:lpstr>
      <vt:lpstr>Présentation PowerPoint</vt:lpstr>
      <vt:lpstr>Présentation PowerPoint</vt:lpstr>
      <vt:lpstr>Méthodologie</vt:lpstr>
      <vt:lpstr>Présentation PowerPoint</vt:lpstr>
      <vt:lpstr>Présentation PowerPoint</vt:lpstr>
      <vt:lpstr>Présentation PowerPoint</vt:lpstr>
      <vt:lpstr>Favorabilité à l’égard de la légalisation du cannabis au Canada  Base : ensemble des répondants (n=1500)</vt:lpstr>
      <vt:lpstr>Présentation PowerPoint</vt:lpstr>
      <vt:lpstr>Évolution de l’opinion à l’égard de la l’égalisation du cannabis  Base : ensemble des répondants (n=1500)</vt:lpstr>
      <vt:lpstr>Présentation PowerPoint</vt:lpstr>
      <vt:lpstr>Impact de la légalisation du cannabis  Base : ensemble des répondants (n=1500)</vt:lpstr>
      <vt:lpstr>Présentation PowerPoint</vt:lpstr>
      <vt:lpstr>Principal impact positif  Base : répondants qui considèrent que la légalisation a un impact positif (n=422)</vt:lpstr>
      <vt:lpstr>Présentation PowerPoint</vt:lpstr>
      <vt:lpstr>Principal impact négatif  Base : répondants qui considèrent que la légalisation a un impact négatif (n=495)</vt:lpstr>
      <vt:lpstr>Présentation PowerPoint</vt:lpstr>
      <vt:lpstr>Responsabilité à l’égard de la consommation du cannabis  Base : ensemble des répondants (n=1500)</vt:lpstr>
      <vt:lpstr>Présentation PowerPoint</vt:lpstr>
      <vt:lpstr>Impact de la légalisation sur la consommation du cannabis  Base : ensemble des répondants (n=1500)</vt:lpstr>
      <vt:lpstr>Présentation PowerPoint</vt:lpstr>
      <vt:lpstr>Impact de la légalisation du cannabis sur l’ordre public au Québec   Base : ensemble des répondants (n=1500)</vt:lpstr>
      <vt:lpstr>Présentation PowerPoint</vt:lpstr>
      <vt:lpstr>Favorabilité à l’égard de l’adoption d’une loi passant l’âge légal de consommation du cannabis à 21 ans  Base : ensemble des répondants (n=1500)</vt:lpstr>
      <vt:lpstr>Présentation PowerPoint</vt:lpstr>
      <vt:lpstr>Impact de la consommation avec l’adoption d’une loi passant l’âge légal de consommation du cannabis  à 21 ans Base : ensemble des répondants (n=1500)</vt:lpstr>
      <vt:lpstr>Présentation PowerPoint</vt:lpstr>
      <vt:lpstr>Présentation PowerPoint</vt:lpstr>
      <vt:lpstr>Présentation PowerPoint</vt:lpstr>
      <vt:lpstr>Niveau d’accord avec le modèle adopté au Québec (SQDC)  Base : ensemble des répondants (n=1500)</vt:lpstr>
      <vt:lpstr>Présentation PowerPoint</vt:lpstr>
      <vt:lpstr>Favorabilité concernant la vente de cannabis dans d’autres commerces  Base : ensemble des répondants (n=1500)</vt:lpstr>
      <vt:lpstr>Présentation PowerPoint</vt:lpstr>
      <vt:lpstr>Importance du rôle d’information et de prévention de la SQDC  Base : ensemble des répondants (n=1500)</vt:lpstr>
      <vt:lpstr>Présentation PowerPoint</vt:lpstr>
      <vt:lpstr>Sentiment de sécurité envers la SQDC  Base : ensemble des répondants (n=1500)</vt:lpstr>
      <vt:lpstr>Présentation PowerPoint</vt:lpstr>
      <vt:lpstr>Fréquentation d’une succursale de la SQDC  Base : ensemble des répondants (n=1500)</vt:lpstr>
      <vt:lpstr>Présentation PowerPoint</vt:lpstr>
      <vt:lpstr>Probabilité de visiter une succursale de la SQDC  Base : répondants qui n’ont jamais visité une succursale de la SQDC (n=1184)</vt:lpstr>
      <vt:lpstr>Présentation PowerPoint</vt:lpstr>
      <vt:lpstr>Achat d’un produit du cannabis  Base : répondants qui ont visité une succursale de la SQDC (n=316)</vt:lpstr>
      <vt:lpstr>Présentation PowerPoint</vt:lpstr>
      <vt:lpstr>Appréciation des succursales de la SQDC  Base : répondants qui ont visité une succursale de la SQDC (n=316)</vt:lpstr>
      <vt:lpstr>Présentation PowerPoint</vt:lpstr>
      <vt:lpstr>Rôle principal des employés de la SQDC  Base : ensemble des répondants (n=1500)</vt:lpstr>
      <vt:lpstr>Présentation PowerPoint</vt:lpstr>
      <vt:lpstr>Rôle d’accompagnement des employés de la SQDC  Base : ensemble des répondants (n=1500)</vt:lpstr>
      <vt:lpstr>Présentation PowerPoint</vt:lpstr>
      <vt:lpstr>Probabilité de visiter de nouveau une succursale de la SQDC  Base : répondants qui ont visité une succursale de la SQDC (n=316)</vt:lpstr>
      <vt:lpstr>Présentation PowerPoint</vt:lpstr>
      <vt:lpstr>Proximité d’une succursale de la SQDC  Base : ensemble des répondants (n=1500)</vt:lpstr>
      <vt:lpstr>Présentation PowerPoint</vt:lpstr>
      <vt:lpstr>Favorabilité concernant l’ouverture de d’autres succursales de la SQDC  Base : ensemble des répondants (n=1500)</vt:lpstr>
      <vt:lpstr>Présentation PowerPoint</vt:lpstr>
      <vt:lpstr>Principaux avantages de la prise en charge de la vente du cannabis par la SQDC  Base : ensemble des répondants (n=1500)</vt:lpstr>
      <vt:lpstr>Présentation PowerPoint</vt:lpstr>
      <vt:lpstr>Présentation PowerPoint</vt:lpstr>
      <vt:lpstr>Présentation PowerPoint</vt:lpstr>
      <vt:lpstr>Connaissance de l’existence des produits du cannabis comestibles  Base : ensemble des répondants (n=1500)</vt:lpstr>
      <vt:lpstr>Présentation PowerPoint</vt:lpstr>
      <vt:lpstr>Opinion concernant l’interdiction des produits du cannabis comestibles  Base : ensemble des répondants (n=1500)</vt:lpstr>
      <vt:lpstr>Présentation PowerPoint</vt:lpstr>
      <vt:lpstr>Opinion sur la nocivité des produits du cannabis comestibles  Base : ensemble des répondants (n=1500)</vt:lpstr>
      <vt:lpstr>Présentation PowerPoint</vt:lpstr>
      <vt:lpstr>Opinion sur l’attirance des jeunes consommateurs envers des produits du cannabis comestibles Base : ensemble des répondants (n=1500)</vt:lpstr>
      <vt:lpstr>Présentation PowerPoint</vt:lpstr>
      <vt:lpstr>Opinion sur la dangerosité des produits du cannabis comestibles  Base : ensemble des répondants (n=1500)</vt:lpstr>
      <vt:lpstr>Présentation PowerPoint</vt:lpstr>
      <vt:lpstr>Opinion sur le contrôle des formes et des couleurs des produits du cannabis comestibles  Base : ensemble des répondants (n=1500)</vt:lpstr>
      <vt:lpstr>Présentation PowerPoint</vt:lpstr>
      <vt:lpstr>Opinion sur les risques associés aux produits du cannabis comestibles  Base : ensemble des répondants (n=1500)</vt:lpstr>
      <vt:lpstr>Présentation PowerPoint</vt:lpstr>
      <vt:lpstr>Favorabilité concernant la vente de boissons au cannabis dans des bars et restaurants  Base : ensemble des répondants (n=1500)</vt:lpstr>
      <vt:lpstr>Présentation PowerPoint</vt:lpstr>
      <vt:lpstr>Présentation PowerPoint</vt:lpstr>
      <vt:lpstr>Présentation PowerPoint</vt:lpstr>
      <vt:lpstr>Consommation du cannabis  Base : ensemble des répondants (n=1500)</vt:lpstr>
      <vt:lpstr>Présentation PowerPoint</vt:lpstr>
      <vt:lpstr>Achat des nouveaux produits du cannabis comestibles  Base : répondants qui consomme ou ont déjà consommé du cannabis  (n=489)</vt:lpstr>
      <vt:lpstr>Présentation PowerPoint</vt:lpstr>
      <vt:lpstr>Tentation d’essayer les nouveaux produits du cannabis comestibles  Base : répondants qui consomment ou ont déjà consommé ou pourrais essayer du cannabis (n=760)</vt:lpstr>
      <vt:lpstr>Présentation PowerPoint</vt:lpstr>
      <vt:lpstr>Tentation d’essayer les nouveaux produits du cannabis comestibles par l’entourage  Base : ensemble des répondants (n=1500)</vt:lpstr>
      <vt:lpstr>Présentation PowerPoint</vt:lpstr>
      <vt:lpstr>Intérêt pour différents produits du cannabis comestibles  Base : répondants qui seraient tenté d’essayer les nouveaux produits du cannabis (n=563)</vt:lpstr>
      <vt:lpstr>Présentation PowerPoint</vt:lpstr>
      <vt:lpstr>Opinion concernant la qualité et la sécurité des produits du cannabis vendus sur le marché légal  Base : ensemble des répondants (n=1500)</vt:lpstr>
      <vt:lpstr>Présentation PowerPoint</vt:lpstr>
      <vt:lpstr>Enjeux de santé publique liés à la consommation d’alcool et de cannabis  Base : ensemble des répondants (n=1500)</vt:lpstr>
      <vt:lpstr>Présentation PowerPoint</vt:lpstr>
      <vt:lpstr>Préoccupation concernant la vente des produits du cannabis sur les territoires autochtones  Base : ensemble des répondants (n=1500)</vt:lpstr>
      <vt:lpstr>Présentation PowerPoint</vt:lpstr>
      <vt:lpstr>Opinion quant à la vente des produits du cannabis sur les territoires autochtones  Base : ensemble des répondants (n=1500)</vt:lpstr>
      <vt:lpstr>Présentation PowerPoint</vt:lpstr>
      <vt:lpstr>Présentation PowerPoint</vt:lpstr>
      <vt:lpstr>Présentation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Anne Bouchart d’Orval</dc:creator>
  <cp:lastModifiedBy>Carole Larone</cp:lastModifiedBy>
  <cp:revision>1410</cp:revision>
  <cp:lastPrinted>2019-09-06T15:58:16Z</cp:lastPrinted>
  <dcterms:created xsi:type="dcterms:W3CDTF">2011-04-13T12:46:45Z</dcterms:created>
  <dcterms:modified xsi:type="dcterms:W3CDTF">2019-09-06T16:03:38Z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0x010100E217FEA582B2424A916E23B2EDED8651</vt:lpwstr>
  </property>
</Properties>
</file>